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61" r:id="rId6"/>
    <p:sldId id="259" r:id="rId7"/>
    <p:sldId id="266" r:id="rId8"/>
    <p:sldId id="267" r:id="rId9"/>
    <p:sldId id="268" r:id="rId10"/>
    <p:sldId id="263" r:id="rId11"/>
    <p:sldId id="269" r:id="rId12"/>
    <p:sldId id="270" r:id="rId13"/>
    <p:sldId id="271" r:id="rId14"/>
    <p:sldId id="272" r:id="rId15"/>
    <p:sldId id="273" r:id="rId16"/>
    <p:sldId id="281" r:id="rId1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13">
          <p15:clr>
            <a:srgbClr val="A4A3A4"/>
          </p15:clr>
        </p15:guide>
        <p15:guide id="2" orient="horz" pos="3871">
          <p15:clr>
            <a:srgbClr val="A4A3A4"/>
          </p15:clr>
        </p15:guide>
        <p15:guide id="3" pos="2880">
          <p15:clr>
            <a:srgbClr val="A4A3A4"/>
          </p15:clr>
        </p15:guide>
        <p15:guide id="4" pos="310">
          <p15:clr>
            <a:srgbClr val="A4A3A4"/>
          </p15:clr>
        </p15:guide>
        <p15:guide id="5" pos="549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127" d="100"/>
          <a:sy n="127" d="100"/>
        </p:scale>
        <p:origin x="1200" y="-384"/>
      </p:cViewPr>
      <p:guideLst>
        <p:guide orient="horz" pos="1013"/>
        <p:guide orient="horz" pos="3871"/>
        <p:guide pos="2880"/>
        <p:guide pos="310"/>
        <p:guide pos="549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262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5193A8-BE9F-44E7-90C8-AF71227D3CD6}" type="datetimeFigureOut">
              <a:rPr lang="nl-NL" smtClean="0"/>
              <a:t>7-6-2019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D788C3-D695-4012-9D9F-08EDD70529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781900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AC0B33-3943-42F1-973C-9CDD51C76BBD}" type="datetimeFigureOut">
              <a:rPr lang="nl-NL" smtClean="0"/>
              <a:pPr/>
              <a:t>7-6-2019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381A9-0C9E-4D3A-A28B-AC4E168A57BC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45252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k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FD889-498A-48D9-A50F-D3747B71F15A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bruik voorbeelddia (Hoofdstuk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1066" y="4626473"/>
            <a:ext cx="7884000" cy="1188000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Hoofdstuk titel (max 2 regels)</a:t>
            </a:r>
            <a:br>
              <a:rPr lang="nl-NL" noProof="1"/>
            </a:br>
            <a:endParaRPr lang="nl-NL" noProof="1"/>
          </a:p>
        </p:txBody>
      </p:sp>
    </p:spTree>
    <p:extLst>
      <p:ext uri="{BB962C8B-B14F-4D97-AF65-F5344CB8AC3E}">
        <p14:creationId xmlns:p14="http://schemas.microsoft.com/office/powerpoint/2010/main" val="3131020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2 k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8"/>
          <p:cNvSpPr>
            <a:spLocks noGrp="1"/>
          </p:cNvSpPr>
          <p:nvPr>
            <p:ph sz="quarter" idx="13"/>
          </p:nvPr>
        </p:nvSpPr>
        <p:spPr>
          <a:xfrm>
            <a:off x="633600" y="2599200"/>
            <a:ext cx="3744000" cy="3312000"/>
          </a:xfrm>
        </p:spPr>
        <p:txBody>
          <a:bodyPr/>
          <a:lstStyle>
            <a:lvl1pPr marL="360000" indent="-360000">
              <a:buFont typeface="+mj-lt"/>
              <a:buAutoNum type="arabicPeriod"/>
              <a:defRPr/>
            </a:lvl1pPr>
          </a:lstStyle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14"/>
          </p:nvPr>
        </p:nvSpPr>
        <p:spPr>
          <a:xfrm>
            <a:off x="4774809" y="2599200"/>
            <a:ext cx="3744000" cy="3312000"/>
          </a:xfrm>
        </p:spPr>
        <p:txBody>
          <a:bodyPr/>
          <a:lstStyle>
            <a:lvl1pPr marL="360000" indent="-360000">
              <a:buFont typeface="+mj-lt"/>
              <a:buAutoNum type="arabicPeriod"/>
              <a:defRPr/>
            </a:lvl1pPr>
          </a:lstStyle>
          <a:p>
            <a:pPr lvl="0"/>
            <a:r>
              <a:rPr lang="nl-NL" noProof="1"/>
              <a:t>Tekststijl van het model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 hasCustomPrompt="1"/>
          </p:nvPr>
        </p:nvSpPr>
        <p:spPr>
          <a:xfrm>
            <a:off x="634809" y="1690197"/>
            <a:ext cx="78840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Titel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E794717-D456-45F8-A9C7-DA17E79ABD10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34809" y="1690197"/>
            <a:ext cx="7884000" cy="792000"/>
          </a:xfrm>
        </p:spPr>
        <p:txBody>
          <a:bodyPr/>
          <a:lstStyle>
            <a:lvl1pPr>
              <a:defRPr/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B66D7-BD6A-47C1-A998-F4FC3E7F497A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4" name="Tijdelijke aanduiding voor tabel 3"/>
          <p:cNvSpPr>
            <a:spLocks noGrp="1"/>
          </p:cNvSpPr>
          <p:nvPr>
            <p:ph type="tbl" sz="quarter" idx="13"/>
          </p:nvPr>
        </p:nvSpPr>
        <p:spPr>
          <a:xfrm>
            <a:off x="634809" y="2599200"/>
            <a:ext cx="7884000" cy="3312000"/>
          </a:xfrm>
        </p:spPr>
        <p:txBody>
          <a:bodyPr/>
          <a:lstStyle>
            <a:lvl1pPr marL="0" indent="0">
              <a:buNone/>
              <a:defRPr sz="1600" b="1"/>
            </a:lvl1pPr>
          </a:lstStyle>
          <a:p>
            <a:r>
              <a:rPr lang="nl-NL"/>
              <a:t>Klik op het pictogram als u een tabel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141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ak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86511-7C7B-4395-88EC-DD39D5B38F64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647764" y="2565464"/>
            <a:ext cx="7848000" cy="3312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3600" y="1692000"/>
            <a:ext cx="7884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Begeleidende tekst</a:t>
            </a:r>
          </a:p>
        </p:txBody>
      </p:sp>
    </p:spTree>
    <p:extLst>
      <p:ext uri="{BB962C8B-B14F-4D97-AF65-F5344CB8AC3E}">
        <p14:creationId xmlns:p14="http://schemas.microsoft.com/office/powerpoint/2010/main" val="4149372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ak en 2 foto'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23B74-BD43-4847-B81E-2BB41E36ED10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9" name="Tijdelijke aanduiding voor voetteks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10" name="Tijdelijke aanduiding voor dia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5" name="Tijdelijke aanduiding voor afbeelding 4"/>
          <p:cNvSpPr>
            <a:spLocks noGrp="1"/>
          </p:cNvSpPr>
          <p:nvPr>
            <p:ph type="pic" sz="quarter" idx="13" hasCustomPrompt="1"/>
          </p:nvPr>
        </p:nvSpPr>
        <p:spPr>
          <a:xfrm>
            <a:off x="647764" y="2664612"/>
            <a:ext cx="3744000" cy="32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 hasCustomPrompt="1"/>
          </p:nvPr>
        </p:nvSpPr>
        <p:spPr>
          <a:xfrm>
            <a:off x="633600" y="1692000"/>
            <a:ext cx="7884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Begeleidende tekst</a:t>
            </a:r>
          </a:p>
        </p:txBody>
      </p:sp>
      <p:sp>
        <p:nvSpPr>
          <p:cNvPr id="12" name="Tijdelijke aanduiding voor afbeelding 4"/>
          <p:cNvSpPr>
            <a:spLocks noGrp="1"/>
          </p:cNvSpPr>
          <p:nvPr>
            <p:ph type="pic" sz="quarter" idx="15" hasCustomPrompt="1"/>
          </p:nvPr>
        </p:nvSpPr>
        <p:spPr>
          <a:xfrm>
            <a:off x="4773600" y="2664612"/>
            <a:ext cx="3744000" cy="3204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dirty="0"/>
              <a:t>Afbeelding</a:t>
            </a:r>
          </a:p>
        </p:txBody>
      </p:sp>
    </p:spTree>
    <p:extLst>
      <p:ext uri="{BB962C8B-B14F-4D97-AF65-F5344CB8AC3E}">
        <p14:creationId xmlns:p14="http://schemas.microsoft.com/office/powerpoint/2010/main" val="2380307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noProof="1"/>
              <a:t>Titel</a:t>
            </a:r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517F1-C0B6-42F3-9A5B-48294B739763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7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8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7B2DB-C7AC-40EC-8C8C-CE06BBD06438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 bwMode="ltGray">
          <a:xfrm>
            <a:off x="0" y="0"/>
            <a:ext cx="9144000" cy="6858000"/>
          </a:xfrm>
          <a:prstGeom prst="rect">
            <a:avLst/>
          </a:prstGeom>
          <a:solidFill>
            <a:srgbClr val="9F94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Freeform 5"/>
          <p:cNvSpPr>
            <a:spLocks/>
          </p:cNvSpPr>
          <p:nvPr userDrawn="1"/>
        </p:nvSpPr>
        <p:spPr bwMode="white">
          <a:xfrm>
            <a:off x="1588" y="0"/>
            <a:ext cx="9142413" cy="1143000"/>
          </a:xfrm>
          <a:custGeom>
            <a:avLst/>
            <a:gdLst/>
            <a:ahLst/>
            <a:cxnLst>
              <a:cxn ang="0">
                <a:pos x="40955" y="5081"/>
              </a:cxn>
              <a:cxn ang="0">
                <a:pos x="20539" y="2726"/>
              </a:cxn>
              <a:cxn ang="0">
                <a:pos x="0" y="5120"/>
              </a:cxn>
              <a:cxn ang="0">
                <a:pos x="0" y="0"/>
              </a:cxn>
              <a:cxn ang="0">
                <a:pos x="40960" y="0"/>
              </a:cxn>
              <a:cxn ang="0">
                <a:pos x="40955" y="5081"/>
              </a:cxn>
            </a:cxnLst>
            <a:rect l="0" t="0" r="r" b="b"/>
            <a:pathLst>
              <a:path w="40960" h="5120">
                <a:moveTo>
                  <a:pt x="40955" y="5081"/>
                </a:moveTo>
                <a:cubicBezTo>
                  <a:pt x="36472" y="3658"/>
                  <a:pt x="29000" y="2726"/>
                  <a:pt x="20539" y="2726"/>
                </a:cubicBezTo>
                <a:cubicBezTo>
                  <a:pt x="12000" y="2726"/>
                  <a:pt x="4468" y="3675"/>
                  <a:pt x="0" y="5120"/>
                </a:cubicBezTo>
                <a:cubicBezTo>
                  <a:pt x="0" y="0"/>
                  <a:pt x="0" y="0"/>
                  <a:pt x="0" y="0"/>
                </a:cubicBezTo>
                <a:cubicBezTo>
                  <a:pt x="40960" y="0"/>
                  <a:pt x="40960" y="0"/>
                  <a:pt x="40960" y="0"/>
                </a:cubicBezTo>
                <a:lnTo>
                  <a:pt x="40955" y="508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7366000" y="250825"/>
            <a:ext cx="1250950" cy="1249363"/>
            <a:chOff x="4640" y="158"/>
            <a:chExt cx="788" cy="787"/>
          </a:xfrm>
        </p:grpSpPr>
        <p:sp>
          <p:nvSpPr>
            <p:cNvPr id="12" name="Oval 6"/>
            <p:cNvSpPr>
              <a:spLocks noChangeArrowheads="1"/>
            </p:cNvSpPr>
            <p:nvPr/>
          </p:nvSpPr>
          <p:spPr bwMode="auto">
            <a:xfrm>
              <a:off x="4640" y="158"/>
              <a:ext cx="788" cy="7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4831" y="430"/>
              <a:ext cx="406" cy="242"/>
            </a:xfrm>
            <a:custGeom>
              <a:avLst/>
              <a:gdLst/>
              <a:ahLst/>
              <a:cxnLst>
                <a:cxn ang="0">
                  <a:pos x="2392" y="634"/>
                </a:cxn>
                <a:cxn ang="0">
                  <a:pos x="1445" y="232"/>
                </a:cxn>
                <a:cxn ang="0">
                  <a:pos x="1139" y="294"/>
                </a:cxn>
                <a:cxn ang="0">
                  <a:pos x="1001" y="85"/>
                </a:cxn>
                <a:cxn ang="0">
                  <a:pos x="1445" y="0"/>
                </a:cxn>
                <a:cxn ang="0">
                  <a:pos x="2533" y="451"/>
                </a:cxn>
                <a:cxn ang="0">
                  <a:pos x="2552" y="621"/>
                </a:cxn>
                <a:cxn ang="0">
                  <a:pos x="2392" y="634"/>
                </a:cxn>
                <a:cxn ang="0">
                  <a:pos x="237" y="350"/>
                </a:cxn>
                <a:cxn ang="0">
                  <a:pos x="0" y="835"/>
                </a:cxn>
                <a:cxn ang="0">
                  <a:pos x="36" y="880"/>
                </a:cxn>
                <a:cxn ang="0">
                  <a:pos x="418" y="566"/>
                </a:cxn>
                <a:cxn ang="0">
                  <a:pos x="442" y="477"/>
                </a:cxn>
                <a:cxn ang="0">
                  <a:pos x="555" y="487"/>
                </a:cxn>
                <a:cxn ang="0">
                  <a:pos x="544" y="599"/>
                </a:cxn>
                <a:cxn ang="0">
                  <a:pos x="452" y="605"/>
                </a:cxn>
                <a:cxn ang="0">
                  <a:pos x="69" y="920"/>
                </a:cxn>
                <a:cxn ang="0">
                  <a:pos x="104" y="963"/>
                </a:cxn>
                <a:cxn ang="0">
                  <a:pos x="636" y="842"/>
                </a:cxn>
                <a:cxn ang="0">
                  <a:pos x="1054" y="338"/>
                </a:cxn>
                <a:cxn ang="0">
                  <a:pos x="906" y="117"/>
                </a:cxn>
                <a:cxn ang="0">
                  <a:pos x="237" y="350"/>
                </a:cxn>
                <a:cxn ang="0">
                  <a:pos x="498" y="1089"/>
                </a:cxn>
                <a:cxn ang="0">
                  <a:pos x="337" y="1103"/>
                </a:cxn>
                <a:cxn ang="0">
                  <a:pos x="356" y="1273"/>
                </a:cxn>
                <a:cxn ang="0">
                  <a:pos x="1445" y="1724"/>
                </a:cxn>
                <a:cxn ang="0">
                  <a:pos x="1889" y="1639"/>
                </a:cxn>
                <a:cxn ang="0">
                  <a:pos x="1750" y="1430"/>
                </a:cxn>
                <a:cxn ang="0">
                  <a:pos x="1445" y="1492"/>
                </a:cxn>
                <a:cxn ang="0">
                  <a:pos x="498" y="1089"/>
                </a:cxn>
                <a:cxn ang="0">
                  <a:pos x="2652" y="1374"/>
                </a:cxn>
                <a:cxn ang="0">
                  <a:pos x="2889" y="889"/>
                </a:cxn>
                <a:cxn ang="0">
                  <a:pos x="2853" y="844"/>
                </a:cxn>
                <a:cxn ang="0">
                  <a:pos x="2471" y="1158"/>
                </a:cxn>
                <a:cxn ang="0">
                  <a:pos x="2448" y="1247"/>
                </a:cxn>
                <a:cxn ang="0">
                  <a:pos x="2335" y="1237"/>
                </a:cxn>
                <a:cxn ang="0">
                  <a:pos x="2345" y="1125"/>
                </a:cxn>
                <a:cxn ang="0">
                  <a:pos x="2438" y="1119"/>
                </a:cxn>
                <a:cxn ang="0">
                  <a:pos x="2820" y="804"/>
                </a:cxn>
                <a:cxn ang="0">
                  <a:pos x="2785" y="761"/>
                </a:cxn>
                <a:cxn ang="0">
                  <a:pos x="2254" y="882"/>
                </a:cxn>
                <a:cxn ang="0">
                  <a:pos x="1836" y="1386"/>
                </a:cxn>
                <a:cxn ang="0">
                  <a:pos x="1983" y="1607"/>
                </a:cxn>
                <a:cxn ang="0">
                  <a:pos x="2652" y="1374"/>
                </a:cxn>
              </a:cxnLst>
              <a:rect l="0" t="0" r="r" b="b"/>
              <a:pathLst>
                <a:path w="2889" h="1724">
                  <a:moveTo>
                    <a:pt x="2392" y="634"/>
                  </a:moveTo>
                  <a:cubicBezTo>
                    <a:pt x="2167" y="448"/>
                    <a:pt x="1831" y="232"/>
                    <a:pt x="1445" y="232"/>
                  </a:cubicBezTo>
                  <a:cubicBezTo>
                    <a:pt x="1347" y="232"/>
                    <a:pt x="1231" y="254"/>
                    <a:pt x="1139" y="294"/>
                  </a:cubicBezTo>
                  <a:cubicBezTo>
                    <a:pt x="1001" y="85"/>
                    <a:pt x="1001" y="85"/>
                    <a:pt x="1001" y="85"/>
                  </a:cubicBezTo>
                  <a:cubicBezTo>
                    <a:pt x="1136" y="39"/>
                    <a:pt x="1309" y="0"/>
                    <a:pt x="1445" y="0"/>
                  </a:cubicBezTo>
                  <a:cubicBezTo>
                    <a:pt x="1920" y="0"/>
                    <a:pt x="2292" y="257"/>
                    <a:pt x="2533" y="451"/>
                  </a:cubicBezTo>
                  <a:cubicBezTo>
                    <a:pt x="2593" y="499"/>
                    <a:pt x="2593" y="575"/>
                    <a:pt x="2552" y="621"/>
                  </a:cubicBezTo>
                  <a:cubicBezTo>
                    <a:pt x="2506" y="673"/>
                    <a:pt x="2432" y="668"/>
                    <a:pt x="2392" y="634"/>
                  </a:cubicBezTo>
                  <a:moveTo>
                    <a:pt x="237" y="350"/>
                  </a:moveTo>
                  <a:cubicBezTo>
                    <a:pt x="237" y="588"/>
                    <a:pt x="116" y="755"/>
                    <a:pt x="0" y="835"/>
                  </a:cubicBezTo>
                  <a:cubicBezTo>
                    <a:pt x="36" y="880"/>
                    <a:pt x="36" y="880"/>
                    <a:pt x="36" y="880"/>
                  </a:cubicBezTo>
                  <a:cubicBezTo>
                    <a:pt x="418" y="566"/>
                    <a:pt x="418" y="566"/>
                    <a:pt x="418" y="566"/>
                  </a:cubicBezTo>
                  <a:cubicBezTo>
                    <a:pt x="407" y="535"/>
                    <a:pt x="415" y="499"/>
                    <a:pt x="442" y="477"/>
                  </a:cubicBezTo>
                  <a:cubicBezTo>
                    <a:pt x="476" y="449"/>
                    <a:pt x="526" y="454"/>
                    <a:pt x="555" y="487"/>
                  </a:cubicBezTo>
                  <a:cubicBezTo>
                    <a:pt x="583" y="521"/>
                    <a:pt x="578" y="571"/>
                    <a:pt x="544" y="599"/>
                  </a:cubicBezTo>
                  <a:cubicBezTo>
                    <a:pt x="517" y="621"/>
                    <a:pt x="480" y="622"/>
                    <a:pt x="452" y="605"/>
                  </a:cubicBezTo>
                  <a:cubicBezTo>
                    <a:pt x="69" y="920"/>
                    <a:pt x="69" y="920"/>
                    <a:pt x="69" y="920"/>
                  </a:cubicBezTo>
                  <a:cubicBezTo>
                    <a:pt x="104" y="963"/>
                    <a:pt x="104" y="963"/>
                    <a:pt x="104" y="963"/>
                  </a:cubicBezTo>
                  <a:cubicBezTo>
                    <a:pt x="172" y="907"/>
                    <a:pt x="342" y="780"/>
                    <a:pt x="636" y="842"/>
                  </a:cubicBezTo>
                  <a:cubicBezTo>
                    <a:pt x="732" y="700"/>
                    <a:pt x="812" y="484"/>
                    <a:pt x="1054" y="338"/>
                  </a:cubicBezTo>
                  <a:cubicBezTo>
                    <a:pt x="906" y="117"/>
                    <a:pt x="906" y="117"/>
                    <a:pt x="906" y="117"/>
                  </a:cubicBezTo>
                  <a:cubicBezTo>
                    <a:pt x="747" y="183"/>
                    <a:pt x="237" y="350"/>
                    <a:pt x="237" y="350"/>
                  </a:cubicBezTo>
                  <a:moveTo>
                    <a:pt x="498" y="1089"/>
                  </a:moveTo>
                  <a:cubicBezTo>
                    <a:pt x="457" y="1056"/>
                    <a:pt x="384" y="1051"/>
                    <a:pt x="337" y="1103"/>
                  </a:cubicBezTo>
                  <a:cubicBezTo>
                    <a:pt x="297" y="1149"/>
                    <a:pt x="296" y="1225"/>
                    <a:pt x="356" y="1273"/>
                  </a:cubicBezTo>
                  <a:cubicBezTo>
                    <a:pt x="597" y="1467"/>
                    <a:pt x="969" y="1724"/>
                    <a:pt x="1445" y="1724"/>
                  </a:cubicBezTo>
                  <a:cubicBezTo>
                    <a:pt x="1581" y="1724"/>
                    <a:pt x="1753" y="1685"/>
                    <a:pt x="1889" y="1639"/>
                  </a:cubicBezTo>
                  <a:cubicBezTo>
                    <a:pt x="1750" y="1430"/>
                    <a:pt x="1750" y="1430"/>
                    <a:pt x="1750" y="1430"/>
                  </a:cubicBezTo>
                  <a:cubicBezTo>
                    <a:pt x="1658" y="1470"/>
                    <a:pt x="1543" y="1492"/>
                    <a:pt x="1445" y="1492"/>
                  </a:cubicBezTo>
                  <a:cubicBezTo>
                    <a:pt x="1058" y="1492"/>
                    <a:pt x="722" y="1276"/>
                    <a:pt x="498" y="1089"/>
                  </a:cubicBezTo>
                  <a:moveTo>
                    <a:pt x="2652" y="1374"/>
                  </a:moveTo>
                  <a:cubicBezTo>
                    <a:pt x="2652" y="1136"/>
                    <a:pt x="2773" y="969"/>
                    <a:pt x="2889" y="889"/>
                  </a:cubicBezTo>
                  <a:cubicBezTo>
                    <a:pt x="2853" y="844"/>
                    <a:pt x="2853" y="844"/>
                    <a:pt x="2853" y="844"/>
                  </a:cubicBezTo>
                  <a:cubicBezTo>
                    <a:pt x="2471" y="1158"/>
                    <a:pt x="2471" y="1158"/>
                    <a:pt x="2471" y="1158"/>
                  </a:cubicBezTo>
                  <a:cubicBezTo>
                    <a:pt x="2483" y="1189"/>
                    <a:pt x="2475" y="1225"/>
                    <a:pt x="2448" y="1247"/>
                  </a:cubicBezTo>
                  <a:cubicBezTo>
                    <a:pt x="2414" y="1275"/>
                    <a:pt x="2363" y="1270"/>
                    <a:pt x="2335" y="1237"/>
                  </a:cubicBezTo>
                  <a:cubicBezTo>
                    <a:pt x="2306" y="1203"/>
                    <a:pt x="2311" y="1153"/>
                    <a:pt x="2345" y="1125"/>
                  </a:cubicBezTo>
                  <a:cubicBezTo>
                    <a:pt x="2372" y="1103"/>
                    <a:pt x="2409" y="1102"/>
                    <a:pt x="2438" y="1119"/>
                  </a:cubicBezTo>
                  <a:cubicBezTo>
                    <a:pt x="2820" y="804"/>
                    <a:pt x="2820" y="804"/>
                    <a:pt x="2820" y="804"/>
                  </a:cubicBezTo>
                  <a:cubicBezTo>
                    <a:pt x="2785" y="761"/>
                    <a:pt x="2785" y="761"/>
                    <a:pt x="2785" y="761"/>
                  </a:cubicBezTo>
                  <a:cubicBezTo>
                    <a:pt x="2717" y="817"/>
                    <a:pt x="2547" y="944"/>
                    <a:pt x="2254" y="882"/>
                  </a:cubicBezTo>
                  <a:cubicBezTo>
                    <a:pt x="2157" y="1024"/>
                    <a:pt x="2077" y="1240"/>
                    <a:pt x="1836" y="1386"/>
                  </a:cubicBezTo>
                  <a:cubicBezTo>
                    <a:pt x="1983" y="1607"/>
                    <a:pt x="1983" y="1607"/>
                    <a:pt x="1983" y="1607"/>
                  </a:cubicBezTo>
                  <a:cubicBezTo>
                    <a:pt x="2143" y="1541"/>
                    <a:pt x="2652" y="1374"/>
                    <a:pt x="2652" y="137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4705" y="466"/>
              <a:ext cx="660" cy="416"/>
            </a:xfrm>
            <a:custGeom>
              <a:avLst/>
              <a:gdLst/>
              <a:ahLst/>
              <a:cxnLst>
                <a:cxn ang="0">
                  <a:pos x="522" y="206"/>
                </a:cxn>
                <a:cxn ang="0">
                  <a:pos x="14" y="330"/>
                </a:cxn>
                <a:cxn ang="0">
                  <a:pos x="96" y="871"/>
                </a:cxn>
                <a:cxn ang="0">
                  <a:pos x="194" y="836"/>
                </a:cxn>
                <a:cxn ang="0">
                  <a:pos x="377" y="613"/>
                </a:cxn>
                <a:cxn ang="0">
                  <a:pos x="468" y="509"/>
                </a:cxn>
                <a:cxn ang="0">
                  <a:pos x="154" y="1449"/>
                </a:cxn>
                <a:cxn ang="0">
                  <a:pos x="530" y="1344"/>
                </a:cxn>
                <a:cxn ang="0">
                  <a:pos x="416" y="979"/>
                </a:cxn>
                <a:cxn ang="0">
                  <a:pos x="49" y="1073"/>
                </a:cxn>
                <a:cxn ang="0">
                  <a:pos x="512" y="1917"/>
                </a:cxn>
                <a:cxn ang="0">
                  <a:pos x="581" y="1839"/>
                </a:cxn>
                <a:cxn ang="0">
                  <a:pos x="631" y="1554"/>
                </a:cxn>
                <a:cxn ang="0">
                  <a:pos x="659" y="1420"/>
                </a:cxn>
                <a:cxn ang="0">
                  <a:pos x="887" y="2442"/>
                </a:cxn>
                <a:cxn ang="0">
                  <a:pos x="940" y="2242"/>
                </a:cxn>
                <a:cxn ang="0">
                  <a:pos x="590" y="2151"/>
                </a:cxn>
                <a:cxn ang="0">
                  <a:pos x="824" y="2381"/>
                </a:cxn>
                <a:cxn ang="0">
                  <a:pos x="1514" y="2410"/>
                </a:cxn>
                <a:cxn ang="0">
                  <a:pos x="1494" y="2350"/>
                </a:cxn>
                <a:cxn ang="0">
                  <a:pos x="1294" y="2545"/>
                </a:cxn>
                <a:cxn ang="0">
                  <a:pos x="1542" y="2766"/>
                </a:cxn>
                <a:cxn ang="0">
                  <a:pos x="1560" y="2542"/>
                </a:cxn>
                <a:cxn ang="0">
                  <a:pos x="1597" y="2444"/>
                </a:cxn>
                <a:cxn ang="0">
                  <a:pos x="1337" y="2427"/>
                </a:cxn>
                <a:cxn ang="0">
                  <a:pos x="1426" y="2708"/>
                </a:cxn>
                <a:cxn ang="0">
                  <a:pos x="1971" y="2919"/>
                </a:cxn>
                <a:cxn ang="0">
                  <a:pos x="2042" y="2639"/>
                </a:cxn>
                <a:cxn ang="0">
                  <a:pos x="2019" y="2530"/>
                </a:cxn>
                <a:cxn ang="0">
                  <a:pos x="2035" y="2441"/>
                </a:cxn>
                <a:cxn ang="0">
                  <a:pos x="1979" y="2721"/>
                </a:cxn>
                <a:cxn ang="0">
                  <a:pos x="1988" y="2829"/>
                </a:cxn>
                <a:cxn ang="0">
                  <a:pos x="1971" y="2919"/>
                </a:cxn>
                <a:cxn ang="0">
                  <a:pos x="2673" y="2782"/>
                </a:cxn>
                <a:cxn ang="0">
                  <a:pos x="2408" y="2708"/>
                </a:cxn>
                <a:cxn ang="0">
                  <a:pos x="2715" y="2515"/>
                </a:cxn>
                <a:cxn ang="0">
                  <a:pos x="2301" y="2720"/>
                </a:cxn>
                <a:cxn ang="0">
                  <a:pos x="3169" y="2285"/>
                </a:cxn>
                <a:cxn ang="0">
                  <a:pos x="2959" y="2561"/>
                </a:cxn>
                <a:cxn ang="0">
                  <a:pos x="2961" y="2862"/>
                </a:cxn>
                <a:cxn ang="0">
                  <a:pos x="3170" y="2583"/>
                </a:cxn>
                <a:cxn ang="0">
                  <a:pos x="3596" y="2191"/>
                </a:cxn>
                <a:cxn ang="0">
                  <a:pos x="3408" y="2244"/>
                </a:cxn>
                <a:cxn ang="0">
                  <a:pos x="3596" y="2191"/>
                </a:cxn>
                <a:cxn ang="0">
                  <a:pos x="3677" y="2125"/>
                </a:cxn>
                <a:cxn ang="0">
                  <a:pos x="3270" y="2229"/>
                </a:cxn>
                <a:cxn ang="0">
                  <a:pos x="3540" y="2426"/>
                </a:cxn>
                <a:cxn ang="0">
                  <a:pos x="3872" y="2370"/>
                </a:cxn>
                <a:cxn ang="0">
                  <a:pos x="3662" y="1924"/>
                </a:cxn>
                <a:cxn ang="0">
                  <a:pos x="4264" y="1949"/>
                </a:cxn>
                <a:cxn ang="0">
                  <a:pos x="3903" y="1635"/>
                </a:cxn>
                <a:cxn ang="0">
                  <a:pos x="4096" y="1943"/>
                </a:cxn>
                <a:cxn ang="0">
                  <a:pos x="4180" y="1028"/>
                </a:cxn>
                <a:cxn ang="0">
                  <a:pos x="4062" y="1363"/>
                </a:cxn>
                <a:cxn ang="0">
                  <a:pos x="4562" y="1362"/>
                </a:cxn>
                <a:cxn ang="0">
                  <a:pos x="4602" y="622"/>
                </a:cxn>
                <a:cxn ang="0">
                  <a:pos x="4502" y="648"/>
                </a:cxn>
                <a:cxn ang="0">
                  <a:pos x="4300" y="855"/>
                </a:cxn>
                <a:cxn ang="0">
                  <a:pos x="4201" y="950"/>
                </a:cxn>
                <a:cxn ang="0">
                  <a:pos x="4601" y="0"/>
                </a:cxn>
                <a:cxn ang="0">
                  <a:pos x="4444" y="135"/>
                </a:cxn>
                <a:cxn ang="0">
                  <a:pos x="4682" y="408"/>
                </a:cxn>
                <a:cxn ang="0">
                  <a:pos x="4618" y="86"/>
                </a:cxn>
              </a:cxnLst>
              <a:rect l="0" t="0" r="r" b="b"/>
              <a:pathLst>
                <a:path w="4694" h="2952">
                  <a:moveTo>
                    <a:pt x="89" y="2"/>
                  </a:moveTo>
                  <a:cubicBezTo>
                    <a:pt x="545" y="106"/>
                    <a:pt x="545" y="106"/>
                    <a:pt x="545" y="106"/>
                  </a:cubicBezTo>
                  <a:cubicBezTo>
                    <a:pt x="522" y="206"/>
                    <a:pt x="522" y="206"/>
                    <a:pt x="522" y="206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06" y="351"/>
                    <a:pt x="106" y="351"/>
                    <a:pt x="106" y="351"/>
                  </a:cubicBezTo>
                  <a:cubicBezTo>
                    <a:pt x="14" y="330"/>
                    <a:pt x="14" y="330"/>
                    <a:pt x="14" y="330"/>
                  </a:cubicBezTo>
                  <a:lnTo>
                    <a:pt x="89" y="2"/>
                  </a:lnTo>
                  <a:close/>
                  <a:moveTo>
                    <a:pt x="4" y="872"/>
                  </a:moveTo>
                  <a:cubicBezTo>
                    <a:pt x="96" y="871"/>
                    <a:pt x="96" y="871"/>
                    <a:pt x="96" y="871"/>
                  </a:cubicBezTo>
                  <a:cubicBezTo>
                    <a:pt x="93" y="617"/>
                    <a:pt x="93" y="617"/>
                    <a:pt x="93" y="617"/>
                  </a:cubicBezTo>
                  <a:cubicBezTo>
                    <a:pt x="191" y="615"/>
                    <a:pt x="191" y="615"/>
                    <a:pt x="191" y="615"/>
                  </a:cubicBezTo>
                  <a:cubicBezTo>
                    <a:pt x="194" y="836"/>
                    <a:pt x="194" y="836"/>
                    <a:pt x="194" y="836"/>
                  </a:cubicBezTo>
                  <a:cubicBezTo>
                    <a:pt x="285" y="835"/>
                    <a:pt x="285" y="835"/>
                    <a:pt x="285" y="835"/>
                  </a:cubicBezTo>
                  <a:cubicBezTo>
                    <a:pt x="283" y="614"/>
                    <a:pt x="283" y="614"/>
                    <a:pt x="283" y="614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81" y="864"/>
                    <a:pt x="381" y="864"/>
                    <a:pt x="381" y="864"/>
                  </a:cubicBezTo>
                  <a:cubicBezTo>
                    <a:pt x="472" y="862"/>
                    <a:pt x="472" y="862"/>
                    <a:pt x="472" y="862"/>
                  </a:cubicBezTo>
                  <a:cubicBezTo>
                    <a:pt x="468" y="509"/>
                    <a:pt x="468" y="509"/>
                    <a:pt x="468" y="509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4" y="872"/>
                  </a:lnTo>
                  <a:close/>
                  <a:moveTo>
                    <a:pt x="154" y="1449"/>
                  </a:moveTo>
                  <a:cubicBezTo>
                    <a:pt x="241" y="1425"/>
                    <a:pt x="241" y="1425"/>
                    <a:pt x="241" y="1425"/>
                  </a:cubicBezTo>
                  <a:cubicBezTo>
                    <a:pt x="172" y="1177"/>
                    <a:pt x="172" y="1177"/>
                    <a:pt x="172" y="1177"/>
                  </a:cubicBezTo>
                  <a:cubicBezTo>
                    <a:pt x="530" y="1344"/>
                    <a:pt x="530" y="1344"/>
                    <a:pt x="530" y="1344"/>
                  </a:cubicBezTo>
                  <a:cubicBezTo>
                    <a:pt x="605" y="1323"/>
                    <a:pt x="605" y="1323"/>
                    <a:pt x="605" y="1323"/>
                  </a:cubicBezTo>
                  <a:cubicBezTo>
                    <a:pt x="502" y="955"/>
                    <a:pt x="502" y="955"/>
                    <a:pt x="502" y="955"/>
                  </a:cubicBezTo>
                  <a:cubicBezTo>
                    <a:pt x="416" y="979"/>
                    <a:pt x="416" y="979"/>
                    <a:pt x="416" y="979"/>
                  </a:cubicBezTo>
                  <a:cubicBezTo>
                    <a:pt x="482" y="1220"/>
                    <a:pt x="482" y="1220"/>
                    <a:pt x="482" y="1220"/>
                  </a:cubicBezTo>
                  <a:cubicBezTo>
                    <a:pt x="125" y="1052"/>
                    <a:pt x="125" y="1052"/>
                    <a:pt x="125" y="1052"/>
                  </a:cubicBezTo>
                  <a:cubicBezTo>
                    <a:pt x="49" y="1073"/>
                    <a:pt x="49" y="1073"/>
                    <a:pt x="49" y="1073"/>
                  </a:cubicBezTo>
                  <a:lnTo>
                    <a:pt x="154" y="1449"/>
                  </a:lnTo>
                  <a:close/>
                  <a:moveTo>
                    <a:pt x="433" y="1963"/>
                  </a:moveTo>
                  <a:cubicBezTo>
                    <a:pt x="512" y="1917"/>
                    <a:pt x="512" y="1917"/>
                    <a:pt x="512" y="1917"/>
                  </a:cubicBezTo>
                  <a:cubicBezTo>
                    <a:pt x="385" y="1697"/>
                    <a:pt x="385" y="1697"/>
                    <a:pt x="385" y="1697"/>
                  </a:cubicBezTo>
                  <a:cubicBezTo>
                    <a:pt x="470" y="1648"/>
                    <a:pt x="470" y="1648"/>
                    <a:pt x="470" y="1648"/>
                  </a:cubicBezTo>
                  <a:cubicBezTo>
                    <a:pt x="581" y="1839"/>
                    <a:pt x="581" y="1839"/>
                    <a:pt x="581" y="1839"/>
                  </a:cubicBezTo>
                  <a:cubicBezTo>
                    <a:pt x="660" y="1793"/>
                    <a:pt x="660" y="1793"/>
                    <a:pt x="660" y="1793"/>
                  </a:cubicBezTo>
                  <a:cubicBezTo>
                    <a:pt x="549" y="1602"/>
                    <a:pt x="549" y="1602"/>
                    <a:pt x="549" y="1602"/>
                  </a:cubicBezTo>
                  <a:cubicBezTo>
                    <a:pt x="631" y="1554"/>
                    <a:pt x="631" y="1554"/>
                    <a:pt x="631" y="1554"/>
                  </a:cubicBezTo>
                  <a:cubicBezTo>
                    <a:pt x="757" y="1771"/>
                    <a:pt x="757" y="1771"/>
                    <a:pt x="757" y="1771"/>
                  </a:cubicBezTo>
                  <a:cubicBezTo>
                    <a:pt x="836" y="1726"/>
                    <a:pt x="836" y="1726"/>
                    <a:pt x="836" y="1726"/>
                  </a:cubicBezTo>
                  <a:cubicBezTo>
                    <a:pt x="659" y="1420"/>
                    <a:pt x="659" y="1420"/>
                    <a:pt x="659" y="1420"/>
                  </a:cubicBezTo>
                  <a:cubicBezTo>
                    <a:pt x="254" y="1654"/>
                    <a:pt x="254" y="1654"/>
                    <a:pt x="254" y="1654"/>
                  </a:cubicBezTo>
                  <a:lnTo>
                    <a:pt x="433" y="1963"/>
                  </a:lnTo>
                  <a:close/>
                  <a:moveTo>
                    <a:pt x="887" y="2442"/>
                  </a:moveTo>
                  <a:cubicBezTo>
                    <a:pt x="1214" y="2107"/>
                    <a:pt x="1214" y="2107"/>
                    <a:pt x="1214" y="2107"/>
                  </a:cubicBezTo>
                  <a:cubicBezTo>
                    <a:pt x="1142" y="2036"/>
                    <a:pt x="1142" y="2036"/>
                    <a:pt x="1142" y="2036"/>
                  </a:cubicBezTo>
                  <a:cubicBezTo>
                    <a:pt x="940" y="2242"/>
                    <a:pt x="940" y="2242"/>
                    <a:pt x="940" y="2242"/>
                  </a:cubicBezTo>
                  <a:cubicBezTo>
                    <a:pt x="985" y="1883"/>
                    <a:pt x="985" y="1883"/>
                    <a:pt x="985" y="1883"/>
                  </a:cubicBezTo>
                  <a:cubicBezTo>
                    <a:pt x="917" y="1816"/>
                    <a:pt x="917" y="1816"/>
                    <a:pt x="917" y="1816"/>
                  </a:cubicBezTo>
                  <a:cubicBezTo>
                    <a:pt x="590" y="2151"/>
                    <a:pt x="590" y="2151"/>
                    <a:pt x="590" y="2151"/>
                  </a:cubicBezTo>
                  <a:cubicBezTo>
                    <a:pt x="662" y="2222"/>
                    <a:pt x="662" y="2222"/>
                    <a:pt x="662" y="2222"/>
                  </a:cubicBezTo>
                  <a:cubicBezTo>
                    <a:pt x="870" y="2009"/>
                    <a:pt x="870" y="2009"/>
                    <a:pt x="870" y="2009"/>
                  </a:cubicBezTo>
                  <a:cubicBezTo>
                    <a:pt x="824" y="2381"/>
                    <a:pt x="824" y="2381"/>
                    <a:pt x="824" y="2381"/>
                  </a:cubicBezTo>
                  <a:lnTo>
                    <a:pt x="887" y="2442"/>
                  </a:lnTo>
                  <a:close/>
                  <a:moveTo>
                    <a:pt x="1494" y="2350"/>
                  </a:moveTo>
                  <a:cubicBezTo>
                    <a:pt x="1517" y="2362"/>
                    <a:pt x="1526" y="2384"/>
                    <a:pt x="1514" y="2410"/>
                  </a:cubicBezTo>
                  <a:cubicBezTo>
                    <a:pt x="1501" y="2437"/>
                    <a:pt x="1474" y="2443"/>
                    <a:pt x="1431" y="2439"/>
                  </a:cubicBezTo>
                  <a:cubicBezTo>
                    <a:pt x="1423" y="2410"/>
                    <a:pt x="1422" y="2393"/>
                    <a:pt x="1432" y="2374"/>
                  </a:cubicBezTo>
                  <a:cubicBezTo>
                    <a:pt x="1445" y="2348"/>
                    <a:pt x="1469" y="2339"/>
                    <a:pt x="1494" y="2350"/>
                  </a:cubicBezTo>
                  <a:moveTo>
                    <a:pt x="1400" y="2630"/>
                  </a:moveTo>
                  <a:cubicBezTo>
                    <a:pt x="1374" y="2635"/>
                    <a:pt x="1349" y="2634"/>
                    <a:pt x="1328" y="2624"/>
                  </a:cubicBezTo>
                  <a:cubicBezTo>
                    <a:pt x="1294" y="2607"/>
                    <a:pt x="1279" y="2575"/>
                    <a:pt x="1294" y="2545"/>
                  </a:cubicBezTo>
                  <a:cubicBezTo>
                    <a:pt x="1304" y="2524"/>
                    <a:pt x="1325" y="2509"/>
                    <a:pt x="1360" y="2509"/>
                  </a:cubicBezTo>
                  <a:lnTo>
                    <a:pt x="1400" y="2630"/>
                  </a:lnTo>
                  <a:close/>
                  <a:moveTo>
                    <a:pt x="1542" y="2766"/>
                  </a:moveTo>
                  <a:cubicBezTo>
                    <a:pt x="1510" y="2674"/>
                    <a:pt x="1510" y="2674"/>
                    <a:pt x="1510" y="2674"/>
                  </a:cubicBezTo>
                  <a:cubicBezTo>
                    <a:pt x="1545" y="2656"/>
                    <a:pt x="1579" y="2634"/>
                    <a:pt x="1609" y="2612"/>
                  </a:cubicBezTo>
                  <a:cubicBezTo>
                    <a:pt x="1560" y="2542"/>
                    <a:pt x="1560" y="2542"/>
                    <a:pt x="1560" y="2542"/>
                  </a:cubicBezTo>
                  <a:cubicBezTo>
                    <a:pt x="1534" y="2562"/>
                    <a:pt x="1508" y="2579"/>
                    <a:pt x="1483" y="2594"/>
                  </a:cubicBezTo>
                  <a:cubicBezTo>
                    <a:pt x="1455" y="2511"/>
                    <a:pt x="1455" y="2511"/>
                    <a:pt x="1455" y="2511"/>
                  </a:cubicBezTo>
                  <a:cubicBezTo>
                    <a:pt x="1517" y="2516"/>
                    <a:pt x="1569" y="2501"/>
                    <a:pt x="1597" y="2444"/>
                  </a:cubicBezTo>
                  <a:cubicBezTo>
                    <a:pt x="1627" y="2384"/>
                    <a:pt x="1602" y="2314"/>
                    <a:pt x="1531" y="2279"/>
                  </a:cubicBezTo>
                  <a:cubicBezTo>
                    <a:pt x="1450" y="2240"/>
                    <a:pt x="1378" y="2270"/>
                    <a:pt x="1349" y="2328"/>
                  </a:cubicBezTo>
                  <a:cubicBezTo>
                    <a:pt x="1335" y="2358"/>
                    <a:pt x="1331" y="2388"/>
                    <a:pt x="1337" y="2427"/>
                  </a:cubicBezTo>
                  <a:cubicBezTo>
                    <a:pt x="1273" y="2425"/>
                    <a:pt x="1225" y="2449"/>
                    <a:pt x="1199" y="2503"/>
                  </a:cubicBezTo>
                  <a:cubicBezTo>
                    <a:pt x="1162" y="2578"/>
                    <a:pt x="1200" y="2655"/>
                    <a:pt x="1280" y="2694"/>
                  </a:cubicBezTo>
                  <a:cubicBezTo>
                    <a:pt x="1329" y="2718"/>
                    <a:pt x="1378" y="2719"/>
                    <a:pt x="1426" y="2708"/>
                  </a:cubicBezTo>
                  <a:cubicBezTo>
                    <a:pt x="1451" y="2781"/>
                    <a:pt x="1451" y="2781"/>
                    <a:pt x="1451" y="2781"/>
                  </a:cubicBezTo>
                  <a:lnTo>
                    <a:pt x="1542" y="2766"/>
                  </a:lnTo>
                  <a:close/>
                  <a:moveTo>
                    <a:pt x="1971" y="2919"/>
                  </a:moveTo>
                  <a:cubicBezTo>
                    <a:pt x="2071" y="2935"/>
                    <a:pt x="2149" y="2896"/>
                    <a:pt x="2164" y="2804"/>
                  </a:cubicBezTo>
                  <a:cubicBezTo>
                    <a:pt x="2165" y="2802"/>
                    <a:pt x="2165" y="2802"/>
                    <a:pt x="2165" y="2802"/>
                  </a:cubicBezTo>
                  <a:cubicBezTo>
                    <a:pt x="2178" y="2722"/>
                    <a:pt x="2131" y="2680"/>
                    <a:pt x="2042" y="2639"/>
                  </a:cubicBezTo>
                  <a:cubicBezTo>
                    <a:pt x="1965" y="2606"/>
                    <a:pt x="1947" y="2592"/>
                    <a:pt x="1952" y="2562"/>
                  </a:cubicBezTo>
                  <a:cubicBezTo>
                    <a:pt x="1953" y="2561"/>
                    <a:pt x="1953" y="2561"/>
                    <a:pt x="1953" y="2561"/>
                  </a:cubicBezTo>
                  <a:cubicBezTo>
                    <a:pt x="1956" y="2538"/>
                    <a:pt x="1980" y="2524"/>
                    <a:pt x="2019" y="2530"/>
                  </a:cubicBezTo>
                  <a:cubicBezTo>
                    <a:pt x="2058" y="2537"/>
                    <a:pt x="2095" y="2561"/>
                    <a:pt x="2131" y="2596"/>
                  </a:cubicBezTo>
                  <a:cubicBezTo>
                    <a:pt x="2197" y="2529"/>
                    <a:pt x="2197" y="2529"/>
                    <a:pt x="2197" y="2529"/>
                  </a:cubicBezTo>
                  <a:cubicBezTo>
                    <a:pt x="2156" y="2483"/>
                    <a:pt x="2102" y="2452"/>
                    <a:pt x="2035" y="2441"/>
                  </a:cubicBezTo>
                  <a:cubicBezTo>
                    <a:pt x="1941" y="2425"/>
                    <a:pt x="1864" y="2469"/>
                    <a:pt x="1850" y="2553"/>
                  </a:cubicBezTo>
                  <a:cubicBezTo>
                    <a:pt x="1850" y="2554"/>
                    <a:pt x="1850" y="2554"/>
                    <a:pt x="1850" y="2554"/>
                  </a:cubicBezTo>
                  <a:cubicBezTo>
                    <a:pt x="1835" y="2646"/>
                    <a:pt x="1890" y="2681"/>
                    <a:pt x="1979" y="2721"/>
                  </a:cubicBezTo>
                  <a:cubicBezTo>
                    <a:pt x="2053" y="2754"/>
                    <a:pt x="2067" y="2770"/>
                    <a:pt x="2062" y="2795"/>
                  </a:cubicBezTo>
                  <a:cubicBezTo>
                    <a:pt x="2062" y="2797"/>
                    <a:pt x="2062" y="2797"/>
                    <a:pt x="2062" y="2797"/>
                  </a:cubicBezTo>
                  <a:cubicBezTo>
                    <a:pt x="2057" y="2824"/>
                    <a:pt x="2030" y="2836"/>
                    <a:pt x="1988" y="2829"/>
                  </a:cubicBezTo>
                  <a:cubicBezTo>
                    <a:pt x="1935" y="2820"/>
                    <a:pt x="1895" y="2791"/>
                    <a:pt x="1860" y="2750"/>
                  </a:cubicBezTo>
                  <a:cubicBezTo>
                    <a:pt x="1788" y="2811"/>
                    <a:pt x="1788" y="2811"/>
                    <a:pt x="1788" y="2811"/>
                  </a:cubicBezTo>
                  <a:cubicBezTo>
                    <a:pt x="1835" y="2870"/>
                    <a:pt x="1901" y="2906"/>
                    <a:pt x="1971" y="2919"/>
                  </a:cubicBezTo>
                  <a:moveTo>
                    <a:pt x="2559" y="2941"/>
                  </a:moveTo>
                  <a:cubicBezTo>
                    <a:pt x="2649" y="2934"/>
                    <a:pt x="2700" y="2898"/>
                    <a:pt x="2744" y="2842"/>
                  </a:cubicBezTo>
                  <a:cubicBezTo>
                    <a:pt x="2673" y="2782"/>
                    <a:pt x="2673" y="2782"/>
                    <a:pt x="2673" y="2782"/>
                  </a:cubicBezTo>
                  <a:cubicBezTo>
                    <a:pt x="2639" y="2818"/>
                    <a:pt x="2608" y="2842"/>
                    <a:pt x="2555" y="2846"/>
                  </a:cubicBezTo>
                  <a:cubicBezTo>
                    <a:pt x="2475" y="2852"/>
                    <a:pt x="2414" y="2790"/>
                    <a:pt x="2408" y="2710"/>
                  </a:cubicBezTo>
                  <a:cubicBezTo>
                    <a:pt x="2408" y="2708"/>
                    <a:pt x="2408" y="2708"/>
                    <a:pt x="2408" y="2708"/>
                  </a:cubicBezTo>
                  <a:cubicBezTo>
                    <a:pt x="2401" y="2628"/>
                    <a:pt x="2453" y="2559"/>
                    <a:pt x="2532" y="2553"/>
                  </a:cubicBezTo>
                  <a:cubicBezTo>
                    <a:pt x="2578" y="2549"/>
                    <a:pt x="2617" y="2566"/>
                    <a:pt x="2655" y="2596"/>
                  </a:cubicBezTo>
                  <a:cubicBezTo>
                    <a:pt x="2715" y="2515"/>
                    <a:pt x="2715" y="2515"/>
                    <a:pt x="2715" y="2515"/>
                  </a:cubicBezTo>
                  <a:cubicBezTo>
                    <a:pt x="2668" y="2476"/>
                    <a:pt x="2613" y="2451"/>
                    <a:pt x="2525" y="2458"/>
                  </a:cubicBezTo>
                  <a:cubicBezTo>
                    <a:pt x="2382" y="2469"/>
                    <a:pt x="2290" y="2586"/>
                    <a:pt x="2301" y="2718"/>
                  </a:cubicBezTo>
                  <a:cubicBezTo>
                    <a:pt x="2301" y="2720"/>
                    <a:pt x="2301" y="2720"/>
                    <a:pt x="2301" y="2720"/>
                  </a:cubicBezTo>
                  <a:cubicBezTo>
                    <a:pt x="2311" y="2854"/>
                    <a:pt x="2421" y="2952"/>
                    <a:pt x="2559" y="2941"/>
                  </a:cubicBezTo>
                  <a:moveTo>
                    <a:pt x="3332" y="2723"/>
                  </a:moveTo>
                  <a:cubicBezTo>
                    <a:pt x="3169" y="2285"/>
                    <a:pt x="3169" y="2285"/>
                    <a:pt x="3169" y="2285"/>
                  </a:cubicBezTo>
                  <a:cubicBezTo>
                    <a:pt x="3072" y="2321"/>
                    <a:pt x="3072" y="2321"/>
                    <a:pt x="3072" y="2321"/>
                  </a:cubicBezTo>
                  <a:cubicBezTo>
                    <a:pt x="3137" y="2495"/>
                    <a:pt x="3137" y="2495"/>
                    <a:pt x="3137" y="2495"/>
                  </a:cubicBezTo>
                  <a:cubicBezTo>
                    <a:pt x="2959" y="2561"/>
                    <a:pt x="2959" y="2561"/>
                    <a:pt x="2959" y="2561"/>
                  </a:cubicBezTo>
                  <a:cubicBezTo>
                    <a:pt x="2894" y="2387"/>
                    <a:pt x="2894" y="2387"/>
                    <a:pt x="2894" y="2387"/>
                  </a:cubicBezTo>
                  <a:cubicBezTo>
                    <a:pt x="2798" y="2423"/>
                    <a:pt x="2798" y="2423"/>
                    <a:pt x="2798" y="2423"/>
                  </a:cubicBezTo>
                  <a:cubicBezTo>
                    <a:pt x="2961" y="2862"/>
                    <a:pt x="2961" y="2862"/>
                    <a:pt x="2961" y="2862"/>
                  </a:cubicBezTo>
                  <a:cubicBezTo>
                    <a:pt x="3058" y="2826"/>
                    <a:pt x="3058" y="2826"/>
                    <a:pt x="3058" y="2826"/>
                  </a:cubicBezTo>
                  <a:cubicBezTo>
                    <a:pt x="2992" y="2650"/>
                    <a:pt x="2992" y="2650"/>
                    <a:pt x="2992" y="2650"/>
                  </a:cubicBezTo>
                  <a:cubicBezTo>
                    <a:pt x="3170" y="2583"/>
                    <a:pt x="3170" y="2583"/>
                    <a:pt x="3170" y="2583"/>
                  </a:cubicBezTo>
                  <a:cubicBezTo>
                    <a:pt x="3236" y="2760"/>
                    <a:pt x="3236" y="2760"/>
                    <a:pt x="3236" y="2760"/>
                  </a:cubicBezTo>
                  <a:lnTo>
                    <a:pt x="3332" y="2723"/>
                  </a:lnTo>
                  <a:close/>
                  <a:moveTo>
                    <a:pt x="3596" y="2191"/>
                  </a:moveTo>
                  <a:cubicBezTo>
                    <a:pt x="3619" y="2223"/>
                    <a:pt x="3612" y="2262"/>
                    <a:pt x="3571" y="2291"/>
                  </a:cubicBezTo>
                  <a:cubicBezTo>
                    <a:pt x="3487" y="2352"/>
                    <a:pt x="3487" y="2352"/>
                    <a:pt x="3487" y="2352"/>
                  </a:cubicBezTo>
                  <a:cubicBezTo>
                    <a:pt x="3408" y="2244"/>
                    <a:pt x="3408" y="2244"/>
                    <a:pt x="3408" y="2244"/>
                  </a:cubicBezTo>
                  <a:cubicBezTo>
                    <a:pt x="3490" y="2183"/>
                    <a:pt x="3490" y="2183"/>
                    <a:pt x="3490" y="2183"/>
                  </a:cubicBezTo>
                  <a:cubicBezTo>
                    <a:pt x="3531" y="2154"/>
                    <a:pt x="3569" y="2154"/>
                    <a:pt x="3595" y="2190"/>
                  </a:cubicBezTo>
                  <a:lnTo>
                    <a:pt x="3596" y="2191"/>
                  </a:lnTo>
                  <a:close/>
                  <a:moveTo>
                    <a:pt x="3872" y="2370"/>
                  </a:moveTo>
                  <a:cubicBezTo>
                    <a:pt x="3681" y="2302"/>
                    <a:pt x="3681" y="2302"/>
                    <a:pt x="3681" y="2302"/>
                  </a:cubicBezTo>
                  <a:cubicBezTo>
                    <a:pt x="3716" y="2249"/>
                    <a:pt x="3721" y="2187"/>
                    <a:pt x="3677" y="2125"/>
                  </a:cubicBezTo>
                  <a:cubicBezTo>
                    <a:pt x="3676" y="2124"/>
                    <a:pt x="3676" y="2124"/>
                    <a:pt x="3676" y="2124"/>
                  </a:cubicBezTo>
                  <a:cubicBezTo>
                    <a:pt x="3620" y="2046"/>
                    <a:pt x="3532" y="2038"/>
                    <a:pt x="3443" y="2103"/>
                  </a:cubicBezTo>
                  <a:cubicBezTo>
                    <a:pt x="3270" y="2229"/>
                    <a:pt x="3270" y="2229"/>
                    <a:pt x="3270" y="2229"/>
                  </a:cubicBezTo>
                  <a:cubicBezTo>
                    <a:pt x="3545" y="2608"/>
                    <a:pt x="3545" y="2608"/>
                    <a:pt x="3545" y="2608"/>
                  </a:cubicBezTo>
                  <a:cubicBezTo>
                    <a:pt x="3628" y="2547"/>
                    <a:pt x="3628" y="2547"/>
                    <a:pt x="3628" y="2547"/>
                  </a:cubicBezTo>
                  <a:cubicBezTo>
                    <a:pt x="3540" y="2426"/>
                    <a:pt x="3540" y="2426"/>
                    <a:pt x="3540" y="2426"/>
                  </a:cubicBezTo>
                  <a:cubicBezTo>
                    <a:pt x="3606" y="2378"/>
                    <a:pt x="3606" y="2378"/>
                    <a:pt x="3606" y="2378"/>
                  </a:cubicBezTo>
                  <a:cubicBezTo>
                    <a:pt x="3775" y="2441"/>
                    <a:pt x="3775" y="2441"/>
                    <a:pt x="3775" y="2441"/>
                  </a:cubicBezTo>
                  <a:lnTo>
                    <a:pt x="3872" y="2370"/>
                  </a:lnTo>
                  <a:close/>
                  <a:moveTo>
                    <a:pt x="4078" y="2163"/>
                  </a:moveTo>
                  <a:cubicBezTo>
                    <a:pt x="3731" y="1848"/>
                    <a:pt x="3731" y="1848"/>
                    <a:pt x="3731" y="1848"/>
                  </a:cubicBezTo>
                  <a:cubicBezTo>
                    <a:pt x="3662" y="1924"/>
                    <a:pt x="3662" y="1924"/>
                    <a:pt x="3662" y="1924"/>
                  </a:cubicBezTo>
                  <a:cubicBezTo>
                    <a:pt x="4009" y="2240"/>
                    <a:pt x="4009" y="2240"/>
                    <a:pt x="4009" y="2240"/>
                  </a:cubicBezTo>
                  <a:lnTo>
                    <a:pt x="4078" y="2163"/>
                  </a:lnTo>
                  <a:close/>
                  <a:moveTo>
                    <a:pt x="4264" y="1949"/>
                  </a:moveTo>
                  <a:cubicBezTo>
                    <a:pt x="4319" y="1867"/>
                    <a:pt x="4311" y="1781"/>
                    <a:pt x="4216" y="1718"/>
                  </a:cubicBezTo>
                  <a:cubicBezTo>
                    <a:pt x="3962" y="1547"/>
                    <a:pt x="3962" y="1547"/>
                    <a:pt x="3962" y="1547"/>
                  </a:cubicBezTo>
                  <a:cubicBezTo>
                    <a:pt x="3903" y="1635"/>
                    <a:pt x="3903" y="1635"/>
                    <a:pt x="3903" y="1635"/>
                  </a:cubicBezTo>
                  <a:cubicBezTo>
                    <a:pt x="4153" y="1803"/>
                    <a:pt x="4153" y="1803"/>
                    <a:pt x="4153" y="1803"/>
                  </a:cubicBezTo>
                  <a:cubicBezTo>
                    <a:pt x="4198" y="1833"/>
                    <a:pt x="4204" y="1866"/>
                    <a:pt x="4183" y="1899"/>
                  </a:cubicBezTo>
                  <a:cubicBezTo>
                    <a:pt x="4165" y="1925"/>
                    <a:pt x="4136" y="1937"/>
                    <a:pt x="4096" y="1943"/>
                  </a:cubicBezTo>
                  <a:cubicBezTo>
                    <a:pt x="4120" y="2037"/>
                    <a:pt x="4120" y="2037"/>
                    <a:pt x="4120" y="2037"/>
                  </a:cubicBezTo>
                  <a:cubicBezTo>
                    <a:pt x="4170" y="2032"/>
                    <a:pt x="4223" y="2010"/>
                    <a:pt x="4264" y="1949"/>
                  </a:cubicBezTo>
                  <a:moveTo>
                    <a:pt x="4180" y="1028"/>
                  </a:moveTo>
                  <a:cubicBezTo>
                    <a:pt x="4143" y="1132"/>
                    <a:pt x="4143" y="1132"/>
                    <a:pt x="4143" y="1132"/>
                  </a:cubicBezTo>
                  <a:cubicBezTo>
                    <a:pt x="4414" y="1356"/>
                    <a:pt x="4414" y="1356"/>
                    <a:pt x="4414" y="1356"/>
                  </a:cubicBezTo>
                  <a:cubicBezTo>
                    <a:pt x="4062" y="1363"/>
                    <a:pt x="4062" y="1363"/>
                    <a:pt x="4062" y="1363"/>
                  </a:cubicBezTo>
                  <a:cubicBezTo>
                    <a:pt x="4025" y="1471"/>
                    <a:pt x="4025" y="1471"/>
                    <a:pt x="4025" y="1471"/>
                  </a:cubicBezTo>
                  <a:cubicBezTo>
                    <a:pt x="4532" y="1447"/>
                    <a:pt x="4532" y="1447"/>
                    <a:pt x="4532" y="1447"/>
                  </a:cubicBezTo>
                  <a:cubicBezTo>
                    <a:pt x="4562" y="1362"/>
                    <a:pt x="4562" y="1362"/>
                    <a:pt x="4562" y="1362"/>
                  </a:cubicBezTo>
                  <a:lnTo>
                    <a:pt x="4180" y="1028"/>
                  </a:lnTo>
                  <a:close/>
                  <a:moveTo>
                    <a:pt x="4694" y="629"/>
                  </a:moveTo>
                  <a:cubicBezTo>
                    <a:pt x="4602" y="622"/>
                    <a:pt x="4602" y="622"/>
                    <a:pt x="4602" y="622"/>
                  </a:cubicBezTo>
                  <a:cubicBezTo>
                    <a:pt x="4584" y="875"/>
                    <a:pt x="4584" y="875"/>
                    <a:pt x="4584" y="875"/>
                  </a:cubicBezTo>
                  <a:cubicBezTo>
                    <a:pt x="4486" y="868"/>
                    <a:pt x="4486" y="868"/>
                    <a:pt x="4486" y="868"/>
                  </a:cubicBezTo>
                  <a:cubicBezTo>
                    <a:pt x="4502" y="648"/>
                    <a:pt x="4502" y="648"/>
                    <a:pt x="4502" y="648"/>
                  </a:cubicBezTo>
                  <a:cubicBezTo>
                    <a:pt x="4410" y="642"/>
                    <a:pt x="4410" y="642"/>
                    <a:pt x="4410" y="642"/>
                  </a:cubicBezTo>
                  <a:cubicBezTo>
                    <a:pt x="4394" y="862"/>
                    <a:pt x="4394" y="862"/>
                    <a:pt x="4394" y="862"/>
                  </a:cubicBezTo>
                  <a:cubicBezTo>
                    <a:pt x="4300" y="855"/>
                    <a:pt x="4300" y="855"/>
                    <a:pt x="4300" y="855"/>
                  </a:cubicBezTo>
                  <a:cubicBezTo>
                    <a:pt x="4318" y="604"/>
                    <a:pt x="4318" y="604"/>
                    <a:pt x="4318" y="604"/>
                  </a:cubicBezTo>
                  <a:cubicBezTo>
                    <a:pt x="4226" y="598"/>
                    <a:pt x="4226" y="598"/>
                    <a:pt x="4226" y="598"/>
                  </a:cubicBezTo>
                  <a:cubicBezTo>
                    <a:pt x="4201" y="950"/>
                    <a:pt x="4201" y="950"/>
                    <a:pt x="4201" y="950"/>
                  </a:cubicBezTo>
                  <a:cubicBezTo>
                    <a:pt x="4668" y="984"/>
                    <a:pt x="4668" y="984"/>
                    <a:pt x="4668" y="984"/>
                  </a:cubicBezTo>
                  <a:lnTo>
                    <a:pt x="4694" y="629"/>
                  </a:lnTo>
                  <a:close/>
                  <a:moveTo>
                    <a:pt x="4601" y="0"/>
                  </a:moveTo>
                  <a:cubicBezTo>
                    <a:pt x="4142" y="92"/>
                    <a:pt x="4142" y="92"/>
                    <a:pt x="4142" y="92"/>
                  </a:cubicBezTo>
                  <a:cubicBezTo>
                    <a:pt x="4161" y="192"/>
                    <a:pt x="4161" y="192"/>
                    <a:pt x="4161" y="192"/>
                  </a:cubicBezTo>
                  <a:cubicBezTo>
                    <a:pt x="4444" y="135"/>
                    <a:pt x="4444" y="135"/>
                    <a:pt x="4444" y="135"/>
                  </a:cubicBezTo>
                  <a:cubicBezTo>
                    <a:pt x="4205" y="407"/>
                    <a:pt x="4205" y="407"/>
                    <a:pt x="4205" y="407"/>
                  </a:cubicBezTo>
                  <a:cubicBezTo>
                    <a:pt x="4223" y="500"/>
                    <a:pt x="4223" y="500"/>
                    <a:pt x="4223" y="500"/>
                  </a:cubicBezTo>
                  <a:cubicBezTo>
                    <a:pt x="4682" y="408"/>
                    <a:pt x="4682" y="408"/>
                    <a:pt x="4682" y="408"/>
                  </a:cubicBezTo>
                  <a:cubicBezTo>
                    <a:pt x="4663" y="308"/>
                    <a:pt x="4663" y="308"/>
                    <a:pt x="4663" y="308"/>
                  </a:cubicBezTo>
                  <a:cubicBezTo>
                    <a:pt x="4371" y="367"/>
                    <a:pt x="4371" y="367"/>
                    <a:pt x="4371" y="367"/>
                  </a:cubicBezTo>
                  <a:cubicBezTo>
                    <a:pt x="4618" y="86"/>
                    <a:pt x="4618" y="86"/>
                    <a:pt x="4618" y="86"/>
                  </a:cubicBezTo>
                  <a:lnTo>
                    <a:pt x="46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Oval 9"/>
            <p:cNvSpPr>
              <a:spLocks noChangeArrowheads="1"/>
            </p:cNvSpPr>
            <p:nvPr/>
          </p:nvSpPr>
          <p:spPr bwMode="auto">
            <a:xfrm>
              <a:off x="4980" y="497"/>
              <a:ext cx="108" cy="108"/>
            </a:xfrm>
            <a:prstGeom prst="ellipse">
              <a:avLst/>
            </a:pr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Oval 10"/>
            <p:cNvSpPr>
              <a:spLocks noChangeArrowheads="1"/>
            </p:cNvSpPr>
            <p:nvPr/>
          </p:nvSpPr>
          <p:spPr bwMode="auto">
            <a:xfrm>
              <a:off x="5007" y="524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4756" y="222"/>
              <a:ext cx="553" cy="191"/>
            </a:xfrm>
            <a:custGeom>
              <a:avLst/>
              <a:gdLst/>
              <a:ahLst/>
              <a:cxnLst>
                <a:cxn ang="0">
                  <a:pos x="271" y="1361"/>
                </a:cxn>
                <a:cxn ang="0">
                  <a:pos x="380" y="1191"/>
                </a:cxn>
                <a:cxn ang="0">
                  <a:pos x="385" y="1110"/>
                </a:cxn>
                <a:cxn ang="0">
                  <a:pos x="72" y="1186"/>
                </a:cxn>
                <a:cxn ang="0">
                  <a:pos x="58" y="969"/>
                </a:cxn>
                <a:cxn ang="0">
                  <a:pos x="240" y="956"/>
                </a:cxn>
                <a:cxn ang="0">
                  <a:pos x="126" y="1098"/>
                </a:cxn>
                <a:cxn ang="0">
                  <a:pos x="237" y="1056"/>
                </a:cxn>
                <a:cxn ang="0">
                  <a:pos x="440" y="1023"/>
                </a:cxn>
                <a:cxn ang="0">
                  <a:pos x="657" y="521"/>
                </a:cxn>
                <a:cxn ang="0">
                  <a:pos x="298" y="696"/>
                </a:cxn>
                <a:cxn ang="0">
                  <a:pos x="468" y="678"/>
                </a:cxn>
                <a:cxn ang="0">
                  <a:pos x="786" y="899"/>
                </a:cxn>
                <a:cxn ang="0">
                  <a:pos x="657" y="521"/>
                </a:cxn>
                <a:cxn ang="0">
                  <a:pos x="856" y="287"/>
                </a:cxn>
                <a:cxn ang="0">
                  <a:pos x="992" y="747"/>
                </a:cxn>
                <a:cxn ang="0">
                  <a:pos x="1425" y="558"/>
                </a:cxn>
                <a:cxn ang="0">
                  <a:pos x="1501" y="378"/>
                </a:cxn>
                <a:cxn ang="0">
                  <a:pos x="1227" y="367"/>
                </a:cxn>
                <a:cxn ang="0">
                  <a:pos x="1312" y="186"/>
                </a:cxn>
                <a:cxn ang="0">
                  <a:pos x="1483" y="109"/>
                </a:cxn>
                <a:cxn ang="0">
                  <a:pos x="1124" y="399"/>
                </a:cxn>
                <a:cxn ang="0">
                  <a:pos x="1425" y="558"/>
                </a:cxn>
                <a:cxn ang="0">
                  <a:pos x="2093" y="0"/>
                </a:cxn>
                <a:cxn ang="0">
                  <a:pos x="1996" y="188"/>
                </a:cxn>
                <a:cxn ang="0">
                  <a:pos x="1800" y="10"/>
                </a:cxn>
                <a:cxn ang="0">
                  <a:pos x="1713" y="481"/>
                </a:cxn>
                <a:cxn ang="0">
                  <a:pos x="1810" y="290"/>
                </a:cxn>
                <a:cxn ang="0">
                  <a:pos x="2006" y="471"/>
                </a:cxn>
                <a:cxn ang="0">
                  <a:pos x="2652" y="191"/>
                </a:cxn>
                <a:cxn ang="0">
                  <a:pos x="2292" y="17"/>
                </a:cxn>
                <a:cxn ang="0">
                  <a:pos x="2411" y="140"/>
                </a:cxn>
                <a:cxn ang="0">
                  <a:pos x="2434" y="526"/>
                </a:cxn>
                <a:cxn ang="0">
                  <a:pos x="2652" y="191"/>
                </a:cxn>
                <a:cxn ang="0">
                  <a:pos x="2961" y="221"/>
                </a:cxn>
                <a:cxn ang="0">
                  <a:pos x="2684" y="612"/>
                </a:cxn>
                <a:cxn ang="0">
                  <a:pos x="3491" y="1218"/>
                </a:cxn>
                <a:cxn ang="0">
                  <a:pos x="3832" y="1198"/>
                </a:cxn>
                <a:cxn ang="0">
                  <a:pos x="3635" y="1097"/>
                </a:cxn>
                <a:cxn ang="0">
                  <a:pos x="3648" y="1219"/>
                </a:cxn>
                <a:cxn ang="0">
                  <a:pos x="3591" y="958"/>
                </a:cxn>
                <a:cxn ang="0">
                  <a:pos x="3790" y="970"/>
                </a:cxn>
                <a:cxn ang="0">
                  <a:pos x="3932" y="1096"/>
                </a:cxn>
                <a:cxn ang="0">
                  <a:pos x="3523" y="875"/>
                </a:cxn>
                <a:cxn ang="0">
                  <a:pos x="3491" y="1218"/>
                </a:cxn>
                <a:cxn ang="0">
                  <a:pos x="3537" y="574"/>
                </a:cxn>
                <a:cxn ang="0">
                  <a:pos x="3287" y="751"/>
                </a:cxn>
                <a:cxn ang="0">
                  <a:pos x="3197" y="334"/>
                </a:cxn>
                <a:cxn ang="0">
                  <a:pos x="3010" y="775"/>
                </a:cxn>
                <a:cxn ang="0">
                  <a:pos x="3195" y="906"/>
                </a:cxn>
              </a:cxnLst>
              <a:rect l="0" t="0" r="r" b="b"/>
              <a:pathLst>
                <a:path w="3933" h="1361">
                  <a:moveTo>
                    <a:pt x="451" y="1248"/>
                  </a:moveTo>
                  <a:cubicBezTo>
                    <a:pt x="408" y="1304"/>
                    <a:pt x="345" y="1346"/>
                    <a:pt x="271" y="1361"/>
                  </a:cubicBezTo>
                  <a:cubicBezTo>
                    <a:pt x="250" y="1268"/>
                    <a:pt x="250" y="1268"/>
                    <a:pt x="250" y="1268"/>
                  </a:cubicBezTo>
                  <a:cubicBezTo>
                    <a:pt x="303" y="1256"/>
                    <a:pt x="347" y="1234"/>
                    <a:pt x="380" y="1191"/>
                  </a:cubicBezTo>
                  <a:cubicBezTo>
                    <a:pt x="405" y="1158"/>
                    <a:pt x="408" y="1127"/>
                    <a:pt x="386" y="1111"/>
                  </a:cubicBezTo>
                  <a:cubicBezTo>
                    <a:pt x="385" y="1110"/>
                    <a:pt x="385" y="1110"/>
                    <a:pt x="385" y="1110"/>
                  </a:cubicBezTo>
                  <a:cubicBezTo>
                    <a:pt x="364" y="1094"/>
                    <a:pt x="343" y="1099"/>
                    <a:pt x="280" y="1149"/>
                  </a:cubicBezTo>
                  <a:cubicBezTo>
                    <a:pt x="204" y="1209"/>
                    <a:pt x="146" y="1242"/>
                    <a:pt x="72" y="1186"/>
                  </a:cubicBezTo>
                  <a:cubicBezTo>
                    <a:pt x="71" y="1185"/>
                    <a:pt x="71" y="1185"/>
                    <a:pt x="71" y="1185"/>
                  </a:cubicBezTo>
                  <a:cubicBezTo>
                    <a:pt x="4" y="1133"/>
                    <a:pt x="0" y="1045"/>
                    <a:pt x="58" y="969"/>
                  </a:cubicBezTo>
                  <a:cubicBezTo>
                    <a:pt x="100" y="915"/>
                    <a:pt x="152" y="881"/>
                    <a:pt x="211" y="867"/>
                  </a:cubicBezTo>
                  <a:cubicBezTo>
                    <a:pt x="240" y="956"/>
                    <a:pt x="240" y="956"/>
                    <a:pt x="240" y="956"/>
                  </a:cubicBezTo>
                  <a:cubicBezTo>
                    <a:pt x="192" y="972"/>
                    <a:pt x="154" y="994"/>
                    <a:pt x="130" y="1025"/>
                  </a:cubicBezTo>
                  <a:cubicBezTo>
                    <a:pt x="106" y="1056"/>
                    <a:pt x="108" y="1084"/>
                    <a:pt x="126" y="1098"/>
                  </a:cubicBezTo>
                  <a:cubicBezTo>
                    <a:pt x="127" y="1099"/>
                    <a:pt x="127" y="1099"/>
                    <a:pt x="127" y="1099"/>
                  </a:cubicBezTo>
                  <a:cubicBezTo>
                    <a:pt x="151" y="1117"/>
                    <a:pt x="171" y="1107"/>
                    <a:pt x="237" y="1056"/>
                  </a:cubicBezTo>
                  <a:cubicBezTo>
                    <a:pt x="314" y="995"/>
                    <a:pt x="374" y="973"/>
                    <a:pt x="439" y="1023"/>
                  </a:cubicBezTo>
                  <a:cubicBezTo>
                    <a:pt x="440" y="1023"/>
                    <a:pt x="440" y="1023"/>
                    <a:pt x="440" y="1023"/>
                  </a:cubicBezTo>
                  <a:cubicBezTo>
                    <a:pt x="514" y="1080"/>
                    <a:pt x="512" y="1168"/>
                    <a:pt x="451" y="1248"/>
                  </a:cubicBezTo>
                  <a:moveTo>
                    <a:pt x="657" y="521"/>
                  </a:moveTo>
                  <a:cubicBezTo>
                    <a:pt x="597" y="448"/>
                    <a:pt x="597" y="448"/>
                    <a:pt x="597" y="448"/>
                  </a:cubicBezTo>
                  <a:cubicBezTo>
                    <a:pt x="298" y="696"/>
                    <a:pt x="298" y="696"/>
                    <a:pt x="298" y="696"/>
                  </a:cubicBezTo>
                  <a:cubicBezTo>
                    <a:pt x="359" y="769"/>
                    <a:pt x="359" y="769"/>
                    <a:pt x="359" y="769"/>
                  </a:cubicBezTo>
                  <a:cubicBezTo>
                    <a:pt x="468" y="678"/>
                    <a:pt x="468" y="678"/>
                    <a:pt x="468" y="678"/>
                  </a:cubicBezTo>
                  <a:cubicBezTo>
                    <a:pt x="707" y="965"/>
                    <a:pt x="707" y="965"/>
                    <a:pt x="707" y="965"/>
                  </a:cubicBezTo>
                  <a:cubicBezTo>
                    <a:pt x="786" y="899"/>
                    <a:pt x="786" y="899"/>
                    <a:pt x="786" y="899"/>
                  </a:cubicBezTo>
                  <a:cubicBezTo>
                    <a:pt x="548" y="612"/>
                    <a:pt x="548" y="612"/>
                    <a:pt x="548" y="612"/>
                  </a:cubicBezTo>
                  <a:lnTo>
                    <a:pt x="657" y="521"/>
                  </a:lnTo>
                  <a:close/>
                  <a:moveTo>
                    <a:pt x="1083" y="697"/>
                  </a:moveTo>
                  <a:cubicBezTo>
                    <a:pt x="856" y="287"/>
                    <a:pt x="856" y="287"/>
                    <a:pt x="856" y="287"/>
                  </a:cubicBezTo>
                  <a:cubicBezTo>
                    <a:pt x="766" y="337"/>
                    <a:pt x="766" y="337"/>
                    <a:pt x="766" y="337"/>
                  </a:cubicBezTo>
                  <a:cubicBezTo>
                    <a:pt x="992" y="747"/>
                    <a:pt x="992" y="747"/>
                    <a:pt x="992" y="747"/>
                  </a:cubicBezTo>
                  <a:lnTo>
                    <a:pt x="1083" y="697"/>
                  </a:lnTo>
                  <a:close/>
                  <a:moveTo>
                    <a:pt x="1425" y="558"/>
                  </a:moveTo>
                  <a:cubicBezTo>
                    <a:pt x="1512" y="531"/>
                    <a:pt x="1553" y="485"/>
                    <a:pt x="1584" y="421"/>
                  </a:cubicBezTo>
                  <a:cubicBezTo>
                    <a:pt x="1501" y="378"/>
                    <a:pt x="1501" y="378"/>
                    <a:pt x="1501" y="378"/>
                  </a:cubicBezTo>
                  <a:cubicBezTo>
                    <a:pt x="1476" y="421"/>
                    <a:pt x="1451" y="451"/>
                    <a:pt x="1400" y="467"/>
                  </a:cubicBezTo>
                  <a:cubicBezTo>
                    <a:pt x="1324" y="491"/>
                    <a:pt x="1251" y="443"/>
                    <a:pt x="1227" y="367"/>
                  </a:cubicBezTo>
                  <a:cubicBezTo>
                    <a:pt x="1226" y="366"/>
                    <a:pt x="1226" y="366"/>
                    <a:pt x="1226" y="366"/>
                  </a:cubicBezTo>
                  <a:cubicBezTo>
                    <a:pt x="1202" y="289"/>
                    <a:pt x="1237" y="209"/>
                    <a:pt x="1312" y="186"/>
                  </a:cubicBezTo>
                  <a:cubicBezTo>
                    <a:pt x="1357" y="172"/>
                    <a:pt x="1398" y="180"/>
                    <a:pt x="1443" y="201"/>
                  </a:cubicBezTo>
                  <a:cubicBezTo>
                    <a:pt x="1483" y="109"/>
                    <a:pt x="1483" y="109"/>
                    <a:pt x="1483" y="109"/>
                  </a:cubicBezTo>
                  <a:cubicBezTo>
                    <a:pt x="1428" y="81"/>
                    <a:pt x="1369" y="69"/>
                    <a:pt x="1285" y="95"/>
                  </a:cubicBezTo>
                  <a:cubicBezTo>
                    <a:pt x="1148" y="138"/>
                    <a:pt x="1084" y="272"/>
                    <a:pt x="1124" y="399"/>
                  </a:cubicBezTo>
                  <a:cubicBezTo>
                    <a:pt x="1124" y="400"/>
                    <a:pt x="1124" y="400"/>
                    <a:pt x="1124" y="400"/>
                  </a:cubicBezTo>
                  <a:cubicBezTo>
                    <a:pt x="1165" y="529"/>
                    <a:pt x="1294" y="600"/>
                    <a:pt x="1425" y="558"/>
                  </a:cubicBezTo>
                  <a:moveTo>
                    <a:pt x="2109" y="467"/>
                  </a:moveTo>
                  <a:cubicBezTo>
                    <a:pt x="2093" y="0"/>
                    <a:pt x="2093" y="0"/>
                    <a:pt x="2093" y="0"/>
                  </a:cubicBezTo>
                  <a:cubicBezTo>
                    <a:pt x="1990" y="3"/>
                    <a:pt x="1990" y="3"/>
                    <a:pt x="1990" y="3"/>
                  </a:cubicBezTo>
                  <a:cubicBezTo>
                    <a:pt x="1996" y="188"/>
                    <a:pt x="1996" y="188"/>
                    <a:pt x="1996" y="188"/>
                  </a:cubicBezTo>
                  <a:cubicBezTo>
                    <a:pt x="1806" y="195"/>
                    <a:pt x="1806" y="195"/>
                    <a:pt x="1806" y="195"/>
                  </a:cubicBezTo>
                  <a:cubicBezTo>
                    <a:pt x="1800" y="10"/>
                    <a:pt x="1800" y="10"/>
                    <a:pt x="1800" y="10"/>
                  </a:cubicBezTo>
                  <a:cubicBezTo>
                    <a:pt x="1697" y="13"/>
                    <a:pt x="1697" y="13"/>
                    <a:pt x="1697" y="13"/>
                  </a:cubicBezTo>
                  <a:cubicBezTo>
                    <a:pt x="1713" y="481"/>
                    <a:pt x="1713" y="481"/>
                    <a:pt x="1713" y="481"/>
                  </a:cubicBezTo>
                  <a:cubicBezTo>
                    <a:pt x="1816" y="478"/>
                    <a:pt x="1816" y="478"/>
                    <a:pt x="1816" y="478"/>
                  </a:cubicBezTo>
                  <a:cubicBezTo>
                    <a:pt x="1810" y="290"/>
                    <a:pt x="1810" y="290"/>
                    <a:pt x="1810" y="290"/>
                  </a:cubicBezTo>
                  <a:cubicBezTo>
                    <a:pt x="2000" y="283"/>
                    <a:pt x="2000" y="283"/>
                    <a:pt x="2000" y="283"/>
                  </a:cubicBezTo>
                  <a:cubicBezTo>
                    <a:pt x="2006" y="471"/>
                    <a:pt x="2006" y="471"/>
                    <a:pt x="2006" y="471"/>
                  </a:cubicBezTo>
                  <a:lnTo>
                    <a:pt x="2109" y="467"/>
                  </a:lnTo>
                  <a:close/>
                  <a:moveTo>
                    <a:pt x="2652" y="191"/>
                  </a:moveTo>
                  <a:cubicBezTo>
                    <a:pt x="2671" y="98"/>
                    <a:pt x="2671" y="98"/>
                    <a:pt x="2671" y="98"/>
                  </a:cubicBezTo>
                  <a:cubicBezTo>
                    <a:pt x="2292" y="17"/>
                    <a:pt x="2292" y="17"/>
                    <a:pt x="2292" y="17"/>
                  </a:cubicBezTo>
                  <a:cubicBezTo>
                    <a:pt x="2272" y="110"/>
                    <a:pt x="2272" y="110"/>
                    <a:pt x="2272" y="110"/>
                  </a:cubicBezTo>
                  <a:cubicBezTo>
                    <a:pt x="2411" y="140"/>
                    <a:pt x="2411" y="140"/>
                    <a:pt x="2411" y="140"/>
                  </a:cubicBezTo>
                  <a:cubicBezTo>
                    <a:pt x="2334" y="505"/>
                    <a:pt x="2334" y="505"/>
                    <a:pt x="2334" y="505"/>
                  </a:cubicBezTo>
                  <a:cubicBezTo>
                    <a:pt x="2434" y="526"/>
                    <a:pt x="2434" y="526"/>
                    <a:pt x="2434" y="526"/>
                  </a:cubicBezTo>
                  <a:cubicBezTo>
                    <a:pt x="2512" y="161"/>
                    <a:pt x="2512" y="161"/>
                    <a:pt x="2512" y="161"/>
                  </a:cubicBezTo>
                  <a:lnTo>
                    <a:pt x="2652" y="191"/>
                  </a:lnTo>
                  <a:close/>
                  <a:moveTo>
                    <a:pt x="2779" y="652"/>
                  </a:moveTo>
                  <a:cubicBezTo>
                    <a:pt x="2961" y="221"/>
                    <a:pt x="2961" y="221"/>
                    <a:pt x="2961" y="221"/>
                  </a:cubicBezTo>
                  <a:cubicBezTo>
                    <a:pt x="2866" y="181"/>
                    <a:pt x="2866" y="181"/>
                    <a:pt x="2866" y="181"/>
                  </a:cubicBezTo>
                  <a:cubicBezTo>
                    <a:pt x="2684" y="612"/>
                    <a:pt x="2684" y="612"/>
                    <a:pt x="2684" y="612"/>
                  </a:cubicBezTo>
                  <a:lnTo>
                    <a:pt x="2779" y="652"/>
                  </a:lnTo>
                  <a:close/>
                  <a:moveTo>
                    <a:pt x="3491" y="1218"/>
                  </a:moveTo>
                  <a:cubicBezTo>
                    <a:pt x="3545" y="1285"/>
                    <a:pt x="3612" y="1315"/>
                    <a:pt x="3674" y="1326"/>
                  </a:cubicBezTo>
                  <a:cubicBezTo>
                    <a:pt x="3832" y="1198"/>
                    <a:pt x="3832" y="1198"/>
                    <a:pt x="3832" y="1198"/>
                  </a:cubicBezTo>
                  <a:cubicBezTo>
                    <a:pt x="3704" y="1041"/>
                    <a:pt x="3704" y="1041"/>
                    <a:pt x="3704" y="1041"/>
                  </a:cubicBezTo>
                  <a:cubicBezTo>
                    <a:pt x="3635" y="1097"/>
                    <a:pt x="3635" y="1097"/>
                    <a:pt x="3635" y="1097"/>
                  </a:cubicBezTo>
                  <a:cubicBezTo>
                    <a:pt x="3700" y="1177"/>
                    <a:pt x="3700" y="1177"/>
                    <a:pt x="3700" y="1177"/>
                  </a:cubicBezTo>
                  <a:cubicBezTo>
                    <a:pt x="3648" y="1219"/>
                    <a:pt x="3648" y="1219"/>
                    <a:pt x="3648" y="1219"/>
                  </a:cubicBezTo>
                  <a:cubicBezTo>
                    <a:pt x="3617" y="1211"/>
                    <a:pt x="3589" y="1191"/>
                    <a:pt x="3565" y="1162"/>
                  </a:cubicBezTo>
                  <a:cubicBezTo>
                    <a:pt x="3513" y="1097"/>
                    <a:pt x="3525" y="1012"/>
                    <a:pt x="3591" y="958"/>
                  </a:cubicBezTo>
                  <a:cubicBezTo>
                    <a:pt x="3592" y="957"/>
                    <a:pt x="3592" y="957"/>
                    <a:pt x="3592" y="957"/>
                  </a:cubicBezTo>
                  <a:cubicBezTo>
                    <a:pt x="3654" y="907"/>
                    <a:pt x="3743" y="911"/>
                    <a:pt x="3790" y="970"/>
                  </a:cubicBezTo>
                  <a:cubicBezTo>
                    <a:pt x="3824" y="1012"/>
                    <a:pt x="3831" y="1048"/>
                    <a:pt x="3830" y="1095"/>
                  </a:cubicBezTo>
                  <a:cubicBezTo>
                    <a:pt x="3932" y="1096"/>
                    <a:pt x="3932" y="1096"/>
                    <a:pt x="3932" y="1096"/>
                  </a:cubicBezTo>
                  <a:cubicBezTo>
                    <a:pt x="3933" y="1031"/>
                    <a:pt x="3919" y="978"/>
                    <a:pt x="3866" y="912"/>
                  </a:cubicBezTo>
                  <a:cubicBezTo>
                    <a:pt x="3777" y="802"/>
                    <a:pt x="3627" y="791"/>
                    <a:pt x="3523" y="875"/>
                  </a:cubicBezTo>
                  <a:cubicBezTo>
                    <a:pt x="3522" y="875"/>
                    <a:pt x="3522" y="875"/>
                    <a:pt x="3522" y="875"/>
                  </a:cubicBezTo>
                  <a:cubicBezTo>
                    <a:pt x="3415" y="963"/>
                    <a:pt x="3399" y="1105"/>
                    <a:pt x="3491" y="1218"/>
                  </a:cubicBezTo>
                  <a:moveTo>
                    <a:pt x="3266" y="956"/>
                  </a:moveTo>
                  <a:cubicBezTo>
                    <a:pt x="3537" y="574"/>
                    <a:pt x="3537" y="574"/>
                    <a:pt x="3537" y="574"/>
                  </a:cubicBezTo>
                  <a:cubicBezTo>
                    <a:pt x="3454" y="515"/>
                    <a:pt x="3454" y="515"/>
                    <a:pt x="3454" y="515"/>
                  </a:cubicBezTo>
                  <a:cubicBezTo>
                    <a:pt x="3287" y="751"/>
                    <a:pt x="3287" y="751"/>
                    <a:pt x="3287" y="751"/>
                  </a:cubicBezTo>
                  <a:cubicBezTo>
                    <a:pt x="3275" y="389"/>
                    <a:pt x="3275" y="389"/>
                    <a:pt x="3275" y="389"/>
                  </a:cubicBezTo>
                  <a:cubicBezTo>
                    <a:pt x="3197" y="334"/>
                    <a:pt x="3197" y="334"/>
                    <a:pt x="3197" y="334"/>
                  </a:cubicBezTo>
                  <a:cubicBezTo>
                    <a:pt x="2927" y="716"/>
                    <a:pt x="2927" y="716"/>
                    <a:pt x="2927" y="716"/>
                  </a:cubicBezTo>
                  <a:cubicBezTo>
                    <a:pt x="3010" y="775"/>
                    <a:pt x="3010" y="775"/>
                    <a:pt x="3010" y="775"/>
                  </a:cubicBezTo>
                  <a:cubicBezTo>
                    <a:pt x="3182" y="532"/>
                    <a:pt x="3182" y="532"/>
                    <a:pt x="3182" y="532"/>
                  </a:cubicBezTo>
                  <a:cubicBezTo>
                    <a:pt x="3195" y="906"/>
                    <a:pt x="3195" y="906"/>
                    <a:pt x="3195" y="906"/>
                  </a:cubicBezTo>
                  <a:lnTo>
                    <a:pt x="3266" y="956"/>
                  </a:lnTo>
                  <a:close/>
                </a:path>
              </a:pathLst>
            </a:cu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8" name="Tekstvak 7"/>
          <p:cNvSpPr txBox="1"/>
          <p:nvPr userDrawn="1"/>
        </p:nvSpPr>
        <p:spPr>
          <a:xfrm>
            <a:off x="633600" y="6181631"/>
            <a:ext cx="7921056" cy="3077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nl-NL" sz="2000" dirty="0">
                <a:solidFill>
                  <a:schemeClr val="bg1"/>
                </a:solidFill>
              </a:rPr>
              <a:t>lezenenschrijven.nl</a:t>
            </a:r>
          </a:p>
        </p:txBody>
      </p:sp>
    </p:spTree>
    <p:extLst>
      <p:ext uri="{BB962C8B-B14F-4D97-AF65-F5344CB8AC3E}">
        <p14:creationId xmlns:p14="http://schemas.microsoft.com/office/powerpoint/2010/main" val="3517463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ebruik voorbeelddia (Titeldi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afbeelding 9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6858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651066" y="4626473"/>
            <a:ext cx="7884000" cy="1470025"/>
          </a:xfrm>
        </p:spPr>
        <p:txBody>
          <a:bodyPr anchor="t" anchorCtr="0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noProof="1"/>
              <a:t>Titel (max 2 regels)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 hasCustomPrompt="1"/>
          </p:nvPr>
        </p:nvSpPr>
        <p:spPr>
          <a:xfrm>
            <a:off x="651066" y="6129360"/>
            <a:ext cx="7884000" cy="504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noProof="1"/>
              <a:t>Ondertitel (max 1 regel)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/>
          </p:cNvSpPr>
          <p:nvPr userDrawn="1"/>
        </p:nvSpPr>
        <p:spPr bwMode="auto">
          <a:xfrm>
            <a:off x="1588" y="0"/>
            <a:ext cx="9142413" cy="1143000"/>
          </a:xfrm>
          <a:custGeom>
            <a:avLst/>
            <a:gdLst/>
            <a:ahLst/>
            <a:cxnLst>
              <a:cxn ang="0">
                <a:pos x="40955" y="5081"/>
              </a:cxn>
              <a:cxn ang="0">
                <a:pos x="20539" y="2726"/>
              </a:cxn>
              <a:cxn ang="0">
                <a:pos x="0" y="5120"/>
              </a:cxn>
              <a:cxn ang="0">
                <a:pos x="0" y="0"/>
              </a:cxn>
              <a:cxn ang="0">
                <a:pos x="40960" y="0"/>
              </a:cxn>
              <a:cxn ang="0">
                <a:pos x="40955" y="5081"/>
              </a:cxn>
            </a:cxnLst>
            <a:rect l="0" t="0" r="r" b="b"/>
            <a:pathLst>
              <a:path w="40960" h="5120">
                <a:moveTo>
                  <a:pt x="40955" y="5081"/>
                </a:moveTo>
                <a:cubicBezTo>
                  <a:pt x="36472" y="3658"/>
                  <a:pt x="29000" y="2726"/>
                  <a:pt x="20539" y="2726"/>
                </a:cubicBezTo>
                <a:cubicBezTo>
                  <a:pt x="12000" y="2726"/>
                  <a:pt x="4468" y="3675"/>
                  <a:pt x="0" y="5120"/>
                </a:cubicBezTo>
                <a:cubicBezTo>
                  <a:pt x="0" y="0"/>
                  <a:pt x="0" y="0"/>
                  <a:pt x="0" y="0"/>
                </a:cubicBezTo>
                <a:cubicBezTo>
                  <a:pt x="40960" y="0"/>
                  <a:pt x="40960" y="0"/>
                  <a:pt x="40960" y="0"/>
                </a:cubicBezTo>
                <a:lnTo>
                  <a:pt x="40955" y="5081"/>
                </a:lnTo>
                <a:close/>
              </a:path>
            </a:pathLst>
          </a:custGeom>
          <a:solidFill>
            <a:srgbClr val="9F94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12" name="Group 4"/>
          <p:cNvGrpSpPr>
            <a:grpSpLocks noChangeAspect="1"/>
          </p:cNvGrpSpPr>
          <p:nvPr userDrawn="1"/>
        </p:nvGrpSpPr>
        <p:grpSpPr bwMode="auto">
          <a:xfrm>
            <a:off x="7366000" y="250825"/>
            <a:ext cx="1250950" cy="1249363"/>
            <a:chOff x="4640" y="158"/>
            <a:chExt cx="788" cy="787"/>
          </a:xfrm>
        </p:grpSpPr>
        <p:sp>
          <p:nvSpPr>
            <p:cNvPr id="13" name="Oval 6"/>
            <p:cNvSpPr>
              <a:spLocks noChangeArrowheads="1"/>
            </p:cNvSpPr>
            <p:nvPr/>
          </p:nvSpPr>
          <p:spPr bwMode="auto">
            <a:xfrm>
              <a:off x="4640" y="158"/>
              <a:ext cx="788" cy="7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4831" y="430"/>
              <a:ext cx="406" cy="242"/>
            </a:xfrm>
            <a:custGeom>
              <a:avLst/>
              <a:gdLst/>
              <a:ahLst/>
              <a:cxnLst>
                <a:cxn ang="0">
                  <a:pos x="2392" y="634"/>
                </a:cxn>
                <a:cxn ang="0">
                  <a:pos x="1445" y="232"/>
                </a:cxn>
                <a:cxn ang="0">
                  <a:pos x="1139" y="294"/>
                </a:cxn>
                <a:cxn ang="0">
                  <a:pos x="1001" y="85"/>
                </a:cxn>
                <a:cxn ang="0">
                  <a:pos x="1445" y="0"/>
                </a:cxn>
                <a:cxn ang="0">
                  <a:pos x="2533" y="451"/>
                </a:cxn>
                <a:cxn ang="0">
                  <a:pos x="2552" y="621"/>
                </a:cxn>
                <a:cxn ang="0">
                  <a:pos x="2392" y="634"/>
                </a:cxn>
                <a:cxn ang="0">
                  <a:pos x="237" y="350"/>
                </a:cxn>
                <a:cxn ang="0">
                  <a:pos x="0" y="835"/>
                </a:cxn>
                <a:cxn ang="0">
                  <a:pos x="36" y="880"/>
                </a:cxn>
                <a:cxn ang="0">
                  <a:pos x="418" y="566"/>
                </a:cxn>
                <a:cxn ang="0">
                  <a:pos x="442" y="477"/>
                </a:cxn>
                <a:cxn ang="0">
                  <a:pos x="555" y="487"/>
                </a:cxn>
                <a:cxn ang="0">
                  <a:pos x="544" y="599"/>
                </a:cxn>
                <a:cxn ang="0">
                  <a:pos x="452" y="605"/>
                </a:cxn>
                <a:cxn ang="0">
                  <a:pos x="69" y="920"/>
                </a:cxn>
                <a:cxn ang="0">
                  <a:pos x="104" y="963"/>
                </a:cxn>
                <a:cxn ang="0">
                  <a:pos x="636" y="842"/>
                </a:cxn>
                <a:cxn ang="0">
                  <a:pos x="1054" y="338"/>
                </a:cxn>
                <a:cxn ang="0">
                  <a:pos x="906" y="117"/>
                </a:cxn>
                <a:cxn ang="0">
                  <a:pos x="237" y="350"/>
                </a:cxn>
                <a:cxn ang="0">
                  <a:pos x="498" y="1089"/>
                </a:cxn>
                <a:cxn ang="0">
                  <a:pos x="337" y="1103"/>
                </a:cxn>
                <a:cxn ang="0">
                  <a:pos x="356" y="1273"/>
                </a:cxn>
                <a:cxn ang="0">
                  <a:pos x="1445" y="1724"/>
                </a:cxn>
                <a:cxn ang="0">
                  <a:pos x="1889" y="1639"/>
                </a:cxn>
                <a:cxn ang="0">
                  <a:pos x="1750" y="1430"/>
                </a:cxn>
                <a:cxn ang="0">
                  <a:pos x="1445" y="1492"/>
                </a:cxn>
                <a:cxn ang="0">
                  <a:pos x="498" y="1089"/>
                </a:cxn>
                <a:cxn ang="0">
                  <a:pos x="2652" y="1374"/>
                </a:cxn>
                <a:cxn ang="0">
                  <a:pos x="2889" y="889"/>
                </a:cxn>
                <a:cxn ang="0">
                  <a:pos x="2853" y="844"/>
                </a:cxn>
                <a:cxn ang="0">
                  <a:pos x="2471" y="1158"/>
                </a:cxn>
                <a:cxn ang="0">
                  <a:pos x="2448" y="1247"/>
                </a:cxn>
                <a:cxn ang="0">
                  <a:pos x="2335" y="1237"/>
                </a:cxn>
                <a:cxn ang="0">
                  <a:pos x="2345" y="1125"/>
                </a:cxn>
                <a:cxn ang="0">
                  <a:pos x="2438" y="1119"/>
                </a:cxn>
                <a:cxn ang="0">
                  <a:pos x="2820" y="804"/>
                </a:cxn>
                <a:cxn ang="0">
                  <a:pos x="2785" y="761"/>
                </a:cxn>
                <a:cxn ang="0">
                  <a:pos x="2254" y="882"/>
                </a:cxn>
                <a:cxn ang="0">
                  <a:pos x="1836" y="1386"/>
                </a:cxn>
                <a:cxn ang="0">
                  <a:pos x="1983" y="1607"/>
                </a:cxn>
                <a:cxn ang="0">
                  <a:pos x="2652" y="1374"/>
                </a:cxn>
              </a:cxnLst>
              <a:rect l="0" t="0" r="r" b="b"/>
              <a:pathLst>
                <a:path w="2889" h="1724">
                  <a:moveTo>
                    <a:pt x="2392" y="634"/>
                  </a:moveTo>
                  <a:cubicBezTo>
                    <a:pt x="2167" y="448"/>
                    <a:pt x="1831" y="232"/>
                    <a:pt x="1445" y="232"/>
                  </a:cubicBezTo>
                  <a:cubicBezTo>
                    <a:pt x="1347" y="232"/>
                    <a:pt x="1231" y="254"/>
                    <a:pt x="1139" y="294"/>
                  </a:cubicBezTo>
                  <a:cubicBezTo>
                    <a:pt x="1001" y="85"/>
                    <a:pt x="1001" y="85"/>
                    <a:pt x="1001" y="85"/>
                  </a:cubicBezTo>
                  <a:cubicBezTo>
                    <a:pt x="1136" y="39"/>
                    <a:pt x="1309" y="0"/>
                    <a:pt x="1445" y="0"/>
                  </a:cubicBezTo>
                  <a:cubicBezTo>
                    <a:pt x="1920" y="0"/>
                    <a:pt x="2292" y="257"/>
                    <a:pt x="2533" y="451"/>
                  </a:cubicBezTo>
                  <a:cubicBezTo>
                    <a:pt x="2593" y="499"/>
                    <a:pt x="2593" y="575"/>
                    <a:pt x="2552" y="621"/>
                  </a:cubicBezTo>
                  <a:cubicBezTo>
                    <a:pt x="2506" y="673"/>
                    <a:pt x="2432" y="668"/>
                    <a:pt x="2392" y="634"/>
                  </a:cubicBezTo>
                  <a:moveTo>
                    <a:pt x="237" y="350"/>
                  </a:moveTo>
                  <a:cubicBezTo>
                    <a:pt x="237" y="588"/>
                    <a:pt x="116" y="755"/>
                    <a:pt x="0" y="835"/>
                  </a:cubicBezTo>
                  <a:cubicBezTo>
                    <a:pt x="36" y="880"/>
                    <a:pt x="36" y="880"/>
                    <a:pt x="36" y="880"/>
                  </a:cubicBezTo>
                  <a:cubicBezTo>
                    <a:pt x="418" y="566"/>
                    <a:pt x="418" y="566"/>
                    <a:pt x="418" y="566"/>
                  </a:cubicBezTo>
                  <a:cubicBezTo>
                    <a:pt x="407" y="535"/>
                    <a:pt x="415" y="499"/>
                    <a:pt x="442" y="477"/>
                  </a:cubicBezTo>
                  <a:cubicBezTo>
                    <a:pt x="476" y="449"/>
                    <a:pt x="526" y="454"/>
                    <a:pt x="555" y="487"/>
                  </a:cubicBezTo>
                  <a:cubicBezTo>
                    <a:pt x="583" y="521"/>
                    <a:pt x="578" y="571"/>
                    <a:pt x="544" y="599"/>
                  </a:cubicBezTo>
                  <a:cubicBezTo>
                    <a:pt x="517" y="621"/>
                    <a:pt x="480" y="622"/>
                    <a:pt x="452" y="605"/>
                  </a:cubicBezTo>
                  <a:cubicBezTo>
                    <a:pt x="69" y="920"/>
                    <a:pt x="69" y="920"/>
                    <a:pt x="69" y="920"/>
                  </a:cubicBezTo>
                  <a:cubicBezTo>
                    <a:pt x="104" y="963"/>
                    <a:pt x="104" y="963"/>
                    <a:pt x="104" y="963"/>
                  </a:cubicBezTo>
                  <a:cubicBezTo>
                    <a:pt x="172" y="907"/>
                    <a:pt x="342" y="780"/>
                    <a:pt x="636" y="842"/>
                  </a:cubicBezTo>
                  <a:cubicBezTo>
                    <a:pt x="732" y="700"/>
                    <a:pt x="812" y="484"/>
                    <a:pt x="1054" y="338"/>
                  </a:cubicBezTo>
                  <a:cubicBezTo>
                    <a:pt x="906" y="117"/>
                    <a:pt x="906" y="117"/>
                    <a:pt x="906" y="117"/>
                  </a:cubicBezTo>
                  <a:cubicBezTo>
                    <a:pt x="747" y="183"/>
                    <a:pt x="237" y="350"/>
                    <a:pt x="237" y="350"/>
                  </a:cubicBezTo>
                  <a:moveTo>
                    <a:pt x="498" y="1089"/>
                  </a:moveTo>
                  <a:cubicBezTo>
                    <a:pt x="457" y="1056"/>
                    <a:pt x="384" y="1051"/>
                    <a:pt x="337" y="1103"/>
                  </a:cubicBezTo>
                  <a:cubicBezTo>
                    <a:pt x="297" y="1149"/>
                    <a:pt x="296" y="1225"/>
                    <a:pt x="356" y="1273"/>
                  </a:cubicBezTo>
                  <a:cubicBezTo>
                    <a:pt x="597" y="1467"/>
                    <a:pt x="969" y="1724"/>
                    <a:pt x="1445" y="1724"/>
                  </a:cubicBezTo>
                  <a:cubicBezTo>
                    <a:pt x="1581" y="1724"/>
                    <a:pt x="1753" y="1685"/>
                    <a:pt x="1889" y="1639"/>
                  </a:cubicBezTo>
                  <a:cubicBezTo>
                    <a:pt x="1750" y="1430"/>
                    <a:pt x="1750" y="1430"/>
                    <a:pt x="1750" y="1430"/>
                  </a:cubicBezTo>
                  <a:cubicBezTo>
                    <a:pt x="1658" y="1470"/>
                    <a:pt x="1543" y="1492"/>
                    <a:pt x="1445" y="1492"/>
                  </a:cubicBezTo>
                  <a:cubicBezTo>
                    <a:pt x="1058" y="1492"/>
                    <a:pt x="722" y="1276"/>
                    <a:pt x="498" y="1089"/>
                  </a:cubicBezTo>
                  <a:moveTo>
                    <a:pt x="2652" y="1374"/>
                  </a:moveTo>
                  <a:cubicBezTo>
                    <a:pt x="2652" y="1136"/>
                    <a:pt x="2773" y="969"/>
                    <a:pt x="2889" y="889"/>
                  </a:cubicBezTo>
                  <a:cubicBezTo>
                    <a:pt x="2853" y="844"/>
                    <a:pt x="2853" y="844"/>
                    <a:pt x="2853" y="844"/>
                  </a:cubicBezTo>
                  <a:cubicBezTo>
                    <a:pt x="2471" y="1158"/>
                    <a:pt x="2471" y="1158"/>
                    <a:pt x="2471" y="1158"/>
                  </a:cubicBezTo>
                  <a:cubicBezTo>
                    <a:pt x="2483" y="1189"/>
                    <a:pt x="2475" y="1225"/>
                    <a:pt x="2448" y="1247"/>
                  </a:cubicBezTo>
                  <a:cubicBezTo>
                    <a:pt x="2414" y="1275"/>
                    <a:pt x="2363" y="1270"/>
                    <a:pt x="2335" y="1237"/>
                  </a:cubicBezTo>
                  <a:cubicBezTo>
                    <a:pt x="2306" y="1203"/>
                    <a:pt x="2311" y="1153"/>
                    <a:pt x="2345" y="1125"/>
                  </a:cubicBezTo>
                  <a:cubicBezTo>
                    <a:pt x="2372" y="1103"/>
                    <a:pt x="2409" y="1102"/>
                    <a:pt x="2438" y="1119"/>
                  </a:cubicBezTo>
                  <a:cubicBezTo>
                    <a:pt x="2820" y="804"/>
                    <a:pt x="2820" y="804"/>
                    <a:pt x="2820" y="804"/>
                  </a:cubicBezTo>
                  <a:cubicBezTo>
                    <a:pt x="2785" y="761"/>
                    <a:pt x="2785" y="761"/>
                    <a:pt x="2785" y="761"/>
                  </a:cubicBezTo>
                  <a:cubicBezTo>
                    <a:pt x="2717" y="817"/>
                    <a:pt x="2547" y="944"/>
                    <a:pt x="2254" y="882"/>
                  </a:cubicBezTo>
                  <a:cubicBezTo>
                    <a:pt x="2157" y="1024"/>
                    <a:pt x="2077" y="1240"/>
                    <a:pt x="1836" y="1386"/>
                  </a:cubicBezTo>
                  <a:cubicBezTo>
                    <a:pt x="1983" y="1607"/>
                    <a:pt x="1983" y="1607"/>
                    <a:pt x="1983" y="1607"/>
                  </a:cubicBezTo>
                  <a:cubicBezTo>
                    <a:pt x="2143" y="1541"/>
                    <a:pt x="2652" y="1374"/>
                    <a:pt x="2652" y="137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4705" y="466"/>
              <a:ext cx="660" cy="416"/>
            </a:xfrm>
            <a:custGeom>
              <a:avLst/>
              <a:gdLst/>
              <a:ahLst/>
              <a:cxnLst>
                <a:cxn ang="0">
                  <a:pos x="522" y="206"/>
                </a:cxn>
                <a:cxn ang="0">
                  <a:pos x="14" y="330"/>
                </a:cxn>
                <a:cxn ang="0">
                  <a:pos x="96" y="871"/>
                </a:cxn>
                <a:cxn ang="0">
                  <a:pos x="194" y="836"/>
                </a:cxn>
                <a:cxn ang="0">
                  <a:pos x="377" y="613"/>
                </a:cxn>
                <a:cxn ang="0">
                  <a:pos x="468" y="509"/>
                </a:cxn>
                <a:cxn ang="0">
                  <a:pos x="154" y="1449"/>
                </a:cxn>
                <a:cxn ang="0">
                  <a:pos x="530" y="1344"/>
                </a:cxn>
                <a:cxn ang="0">
                  <a:pos x="416" y="979"/>
                </a:cxn>
                <a:cxn ang="0">
                  <a:pos x="49" y="1073"/>
                </a:cxn>
                <a:cxn ang="0">
                  <a:pos x="512" y="1917"/>
                </a:cxn>
                <a:cxn ang="0">
                  <a:pos x="581" y="1839"/>
                </a:cxn>
                <a:cxn ang="0">
                  <a:pos x="631" y="1554"/>
                </a:cxn>
                <a:cxn ang="0">
                  <a:pos x="659" y="1420"/>
                </a:cxn>
                <a:cxn ang="0">
                  <a:pos x="887" y="2442"/>
                </a:cxn>
                <a:cxn ang="0">
                  <a:pos x="940" y="2242"/>
                </a:cxn>
                <a:cxn ang="0">
                  <a:pos x="590" y="2151"/>
                </a:cxn>
                <a:cxn ang="0">
                  <a:pos x="824" y="2381"/>
                </a:cxn>
                <a:cxn ang="0">
                  <a:pos x="1514" y="2410"/>
                </a:cxn>
                <a:cxn ang="0">
                  <a:pos x="1494" y="2350"/>
                </a:cxn>
                <a:cxn ang="0">
                  <a:pos x="1294" y="2545"/>
                </a:cxn>
                <a:cxn ang="0">
                  <a:pos x="1542" y="2766"/>
                </a:cxn>
                <a:cxn ang="0">
                  <a:pos x="1560" y="2542"/>
                </a:cxn>
                <a:cxn ang="0">
                  <a:pos x="1597" y="2444"/>
                </a:cxn>
                <a:cxn ang="0">
                  <a:pos x="1337" y="2427"/>
                </a:cxn>
                <a:cxn ang="0">
                  <a:pos x="1426" y="2708"/>
                </a:cxn>
                <a:cxn ang="0">
                  <a:pos x="1971" y="2919"/>
                </a:cxn>
                <a:cxn ang="0">
                  <a:pos x="2042" y="2639"/>
                </a:cxn>
                <a:cxn ang="0">
                  <a:pos x="2019" y="2530"/>
                </a:cxn>
                <a:cxn ang="0">
                  <a:pos x="2035" y="2441"/>
                </a:cxn>
                <a:cxn ang="0">
                  <a:pos x="1979" y="2721"/>
                </a:cxn>
                <a:cxn ang="0">
                  <a:pos x="1988" y="2829"/>
                </a:cxn>
                <a:cxn ang="0">
                  <a:pos x="1971" y="2919"/>
                </a:cxn>
                <a:cxn ang="0">
                  <a:pos x="2673" y="2782"/>
                </a:cxn>
                <a:cxn ang="0">
                  <a:pos x="2408" y="2708"/>
                </a:cxn>
                <a:cxn ang="0">
                  <a:pos x="2715" y="2515"/>
                </a:cxn>
                <a:cxn ang="0">
                  <a:pos x="2301" y="2720"/>
                </a:cxn>
                <a:cxn ang="0">
                  <a:pos x="3169" y="2285"/>
                </a:cxn>
                <a:cxn ang="0">
                  <a:pos x="2959" y="2561"/>
                </a:cxn>
                <a:cxn ang="0">
                  <a:pos x="2961" y="2862"/>
                </a:cxn>
                <a:cxn ang="0">
                  <a:pos x="3170" y="2583"/>
                </a:cxn>
                <a:cxn ang="0">
                  <a:pos x="3596" y="2191"/>
                </a:cxn>
                <a:cxn ang="0">
                  <a:pos x="3408" y="2244"/>
                </a:cxn>
                <a:cxn ang="0">
                  <a:pos x="3596" y="2191"/>
                </a:cxn>
                <a:cxn ang="0">
                  <a:pos x="3677" y="2125"/>
                </a:cxn>
                <a:cxn ang="0">
                  <a:pos x="3270" y="2229"/>
                </a:cxn>
                <a:cxn ang="0">
                  <a:pos x="3540" y="2426"/>
                </a:cxn>
                <a:cxn ang="0">
                  <a:pos x="3872" y="2370"/>
                </a:cxn>
                <a:cxn ang="0">
                  <a:pos x="3662" y="1924"/>
                </a:cxn>
                <a:cxn ang="0">
                  <a:pos x="4264" y="1949"/>
                </a:cxn>
                <a:cxn ang="0">
                  <a:pos x="3903" y="1635"/>
                </a:cxn>
                <a:cxn ang="0">
                  <a:pos x="4096" y="1943"/>
                </a:cxn>
                <a:cxn ang="0">
                  <a:pos x="4180" y="1028"/>
                </a:cxn>
                <a:cxn ang="0">
                  <a:pos x="4062" y="1363"/>
                </a:cxn>
                <a:cxn ang="0">
                  <a:pos x="4562" y="1362"/>
                </a:cxn>
                <a:cxn ang="0">
                  <a:pos x="4602" y="622"/>
                </a:cxn>
                <a:cxn ang="0">
                  <a:pos x="4502" y="648"/>
                </a:cxn>
                <a:cxn ang="0">
                  <a:pos x="4300" y="855"/>
                </a:cxn>
                <a:cxn ang="0">
                  <a:pos x="4201" y="950"/>
                </a:cxn>
                <a:cxn ang="0">
                  <a:pos x="4601" y="0"/>
                </a:cxn>
                <a:cxn ang="0">
                  <a:pos x="4444" y="135"/>
                </a:cxn>
                <a:cxn ang="0">
                  <a:pos x="4682" y="408"/>
                </a:cxn>
                <a:cxn ang="0">
                  <a:pos x="4618" y="86"/>
                </a:cxn>
              </a:cxnLst>
              <a:rect l="0" t="0" r="r" b="b"/>
              <a:pathLst>
                <a:path w="4694" h="2952">
                  <a:moveTo>
                    <a:pt x="89" y="2"/>
                  </a:moveTo>
                  <a:cubicBezTo>
                    <a:pt x="545" y="106"/>
                    <a:pt x="545" y="106"/>
                    <a:pt x="545" y="106"/>
                  </a:cubicBezTo>
                  <a:cubicBezTo>
                    <a:pt x="522" y="206"/>
                    <a:pt x="522" y="206"/>
                    <a:pt x="522" y="206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06" y="351"/>
                    <a:pt x="106" y="351"/>
                    <a:pt x="106" y="351"/>
                  </a:cubicBezTo>
                  <a:cubicBezTo>
                    <a:pt x="14" y="330"/>
                    <a:pt x="14" y="330"/>
                    <a:pt x="14" y="330"/>
                  </a:cubicBezTo>
                  <a:lnTo>
                    <a:pt x="89" y="2"/>
                  </a:lnTo>
                  <a:close/>
                  <a:moveTo>
                    <a:pt x="4" y="872"/>
                  </a:moveTo>
                  <a:cubicBezTo>
                    <a:pt x="96" y="871"/>
                    <a:pt x="96" y="871"/>
                    <a:pt x="96" y="871"/>
                  </a:cubicBezTo>
                  <a:cubicBezTo>
                    <a:pt x="93" y="617"/>
                    <a:pt x="93" y="617"/>
                    <a:pt x="93" y="617"/>
                  </a:cubicBezTo>
                  <a:cubicBezTo>
                    <a:pt x="191" y="615"/>
                    <a:pt x="191" y="615"/>
                    <a:pt x="191" y="615"/>
                  </a:cubicBezTo>
                  <a:cubicBezTo>
                    <a:pt x="194" y="836"/>
                    <a:pt x="194" y="836"/>
                    <a:pt x="194" y="836"/>
                  </a:cubicBezTo>
                  <a:cubicBezTo>
                    <a:pt x="285" y="835"/>
                    <a:pt x="285" y="835"/>
                    <a:pt x="285" y="835"/>
                  </a:cubicBezTo>
                  <a:cubicBezTo>
                    <a:pt x="283" y="614"/>
                    <a:pt x="283" y="614"/>
                    <a:pt x="283" y="614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81" y="864"/>
                    <a:pt x="381" y="864"/>
                    <a:pt x="381" y="864"/>
                  </a:cubicBezTo>
                  <a:cubicBezTo>
                    <a:pt x="472" y="862"/>
                    <a:pt x="472" y="862"/>
                    <a:pt x="472" y="862"/>
                  </a:cubicBezTo>
                  <a:cubicBezTo>
                    <a:pt x="468" y="509"/>
                    <a:pt x="468" y="509"/>
                    <a:pt x="468" y="509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4" y="872"/>
                  </a:lnTo>
                  <a:close/>
                  <a:moveTo>
                    <a:pt x="154" y="1449"/>
                  </a:moveTo>
                  <a:cubicBezTo>
                    <a:pt x="241" y="1425"/>
                    <a:pt x="241" y="1425"/>
                    <a:pt x="241" y="1425"/>
                  </a:cubicBezTo>
                  <a:cubicBezTo>
                    <a:pt x="172" y="1177"/>
                    <a:pt x="172" y="1177"/>
                    <a:pt x="172" y="1177"/>
                  </a:cubicBezTo>
                  <a:cubicBezTo>
                    <a:pt x="530" y="1344"/>
                    <a:pt x="530" y="1344"/>
                    <a:pt x="530" y="1344"/>
                  </a:cubicBezTo>
                  <a:cubicBezTo>
                    <a:pt x="605" y="1323"/>
                    <a:pt x="605" y="1323"/>
                    <a:pt x="605" y="1323"/>
                  </a:cubicBezTo>
                  <a:cubicBezTo>
                    <a:pt x="502" y="955"/>
                    <a:pt x="502" y="955"/>
                    <a:pt x="502" y="955"/>
                  </a:cubicBezTo>
                  <a:cubicBezTo>
                    <a:pt x="416" y="979"/>
                    <a:pt x="416" y="979"/>
                    <a:pt x="416" y="979"/>
                  </a:cubicBezTo>
                  <a:cubicBezTo>
                    <a:pt x="482" y="1220"/>
                    <a:pt x="482" y="1220"/>
                    <a:pt x="482" y="1220"/>
                  </a:cubicBezTo>
                  <a:cubicBezTo>
                    <a:pt x="125" y="1052"/>
                    <a:pt x="125" y="1052"/>
                    <a:pt x="125" y="1052"/>
                  </a:cubicBezTo>
                  <a:cubicBezTo>
                    <a:pt x="49" y="1073"/>
                    <a:pt x="49" y="1073"/>
                    <a:pt x="49" y="1073"/>
                  </a:cubicBezTo>
                  <a:lnTo>
                    <a:pt x="154" y="1449"/>
                  </a:lnTo>
                  <a:close/>
                  <a:moveTo>
                    <a:pt x="433" y="1963"/>
                  </a:moveTo>
                  <a:cubicBezTo>
                    <a:pt x="512" y="1917"/>
                    <a:pt x="512" y="1917"/>
                    <a:pt x="512" y="1917"/>
                  </a:cubicBezTo>
                  <a:cubicBezTo>
                    <a:pt x="385" y="1697"/>
                    <a:pt x="385" y="1697"/>
                    <a:pt x="385" y="1697"/>
                  </a:cubicBezTo>
                  <a:cubicBezTo>
                    <a:pt x="470" y="1648"/>
                    <a:pt x="470" y="1648"/>
                    <a:pt x="470" y="1648"/>
                  </a:cubicBezTo>
                  <a:cubicBezTo>
                    <a:pt x="581" y="1839"/>
                    <a:pt x="581" y="1839"/>
                    <a:pt x="581" y="1839"/>
                  </a:cubicBezTo>
                  <a:cubicBezTo>
                    <a:pt x="660" y="1793"/>
                    <a:pt x="660" y="1793"/>
                    <a:pt x="660" y="1793"/>
                  </a:cubicBezTo>
                  <a:cubicBezTo>
                    <a:pt x="549" y="1602"/>
                    <a:pt x="549" y="1602"/>
                    <a:pt x="549" y="1602"/>
                  </a:cubicBezTo>
                  <a:cubicBezTo>
                    <a:pt x="631" y="1554"/>
                    <a:pt x="631" y="1554"/>
                    <a:pt x="631" y="1554"/>
                  </a:cubicBezTo>
                  <a:cubicBezTo>
                    <a:pt x="757" y="1771"/>
                    <a:pt x="757" y="1771"/>
                    <a:pt x="757" y="1771"/>
                  </a:cubicBezTo>
                  <a:cubicBezTo>
                    <a:pt x="836" y="1726"/>
                    <a:pt x="836" y="1726"/>
                    <a:pt x="836" y="1726"/>
                  </a:cubicBezTo>
                  <a:cubicBezTo>
                    <a:pt x="659" y="1420"/>
                    <a:pt x="659" y="1420"/>
                    <a:pt x="659" y="1420"/>
                  </a:cubicBezTo>
                  <a:cubicBezTo>
                    <a:pt x="254" y="1654"/>
                    <a:pt x="254" y="1654"/>
                    <a:pt x="254" y="1654"/>
                  </a:cubicBezTo>
                  <a:lnTo>
                    <a:pt x="433" y="1963"/>
                  </a:lnTo>
                  <a:close/>
                  <a:moveTo>
                    <a:pt x="887" y="2442"/>
                  </a:moveTo>
                  <a:cubicBezTo>
                    <a:pt x="1214" y="2107"/>
                    <a:pt x="1214" y="2107"/>
                    <a:pt x="1214" y="2107"/>
                  </a:cubicBezTo>
                  <a:cubicBezTo>
                    <a:pt x="1142" y="2036"/>
                    <a:pt x="1142" y="2036"/>
                    <a:pt x="1142" y="2036"/>
                  </a:cubicBezTo>
                  <a:cubicBezTo>
                    <a:pt x="940" y="2242"/>
                    <a:pt x="940" y="2242"/>
                    <a:pt x="940" y="2242"/>
                  </a:cubicBezTo>
                  <a:cubicBezTo>
                    <a:pt x="985" y="1883"/>
                    <a:pt x="985" y="1883"/>
                    <a:pt x="985" y="1883"/>
                  </a:cubicBezTo>
                  <a:cubicBezTo>
                    <a:pt x="917" y="1816"/>
                    <a:pt x="917" y="1816"/>
                    <a:pt x="917" y="1816"/>
                  </a:cubicBezTo>
                  <a:cubicBezTo>
                    <a:pt x="590" y="2151"/>
                    <a:pt x="590" y="2151"/>
                    <a:pt x="590" y="2151"/>
                  </a:cubicBezTo>
                  <a:cubicBezTo>
                    <a:pt x="662" y="2222"/>
                    <a:pt x="662" y="2222"/>
                    <a:pt x="662" y="2222"/>
                  </a:cubicBezTo>
                  <a:cubicBezTo>
                    <a:pt x="870" y="2009"/>
                    <a:pt x="870" y="2009"/>
                    <a:pt x="870" y="2009"/>
                  </a:cubicBezTo>
                  <a:cubicBezTo>
                    <a:pt x="824" y="2381"/>
                    <a:pt x="824" y="2381"/>
                    <a:pt x="824" y="2381"/>
                  </a:cubicBezTo>
                  <a:lnTo>
                    <a:pt x="887" y="2442"/>
                  </a:lnTo>
                  <a:close/>
                  <a:moveTo>
                    <a:pt x="1494" y="2350"/>
                  </a:moveTo>
                  <a:cubicBezTo>
                    <a:pt x="1517" y="2362"/>
                    <a:pt x="1526" y="2384"/>
                    <a:pt x="1514" y="2410"/>
                  </a:cubicBezTo>
                  <a:cubicBezTo>
                    <a:pt x="1501" y="2437"/>
                    <a:pt x="1474" y="2443"/>
                    <a:pt x="1431" y="2439"/>
                  </a:cubicBezTo>
                  <a:cubicBezTo>
                    <a:pt x="1423" y="2410"/>
                    <a:pt x="1422" y="2393"/>
                    <a:pt x="1432" y="2374"/>
                  </a:cubicBezTo>
                  <a:cubicBezTo>
                    <a:pt x="1445" y="2348"/>
                    <a:pt x="1469" y="2339"/>
                    <a:pt x="1494" y="2350"/>
                  </a:cubicBezTo>
                  <a:moveTo>
                    <a:pt x="1400" y="2630"/>
                  </a:moveTo>
                  <a:cubicBezTo>
                    <a:pt x="1374" y="2635"/>
                    <a:pt x="1349" y="2634"/>
                    <a:pt x="1328" y="2624"/>
                  </a:cubicBezTo>
                  <a:cubicBezTo>
                    <a:pt x="1294" y="2607"/>
                    <a:pt x="1279" y="2575"/>
                    <a:pt x="1294" y="2545"/>
                  </a:cubicBezTo>
                  <a:cubicBezTo>
                    <a:pt x="1304" y="2524"/>
                    <a:pt x="1325" y="2509"/>
                    <a:pt x="1360" y="2509"/>
                  </a:cubicBezTo>
                  <a:lnTo>
                    <a:pt x="1400" y="2630"/>
                  </a:lnTo>
                  <a:close/>
                  <a:moveTo>
                    <a:pt x="1542" y="2766"/>
                  </a:moveTo>
                  <a:cubicBezTo>
                    <a:pt x="1510" y="2674"/>
                    <a:pt x="1510" y="2674"/>
                    <a:pt x="1510" y="2674"/>
                  </a:cubicBezTo>
                  <a:cubicBezTo>
                    <a:pt x="1545" y="2656"/>
                    <a:pt x="1579" y="2634"/>
                    <a:pt x="1609" y="2612"/>
                  </a:cubicBezTo>
                  <a:cubicBezTo>
                    <a:pt x="1560" y="2542"/>
                    <a:pt x="1560" y="2542"/>
                    <a:pt x="1560" y="2542"/>
                  </a:cubicBezTo>
                  <a:cubicBezTo>
                    <a:pt x="1534" y="2562"/>
                    <a:pt x="1508" y="2579"/>
                    <a:pt x="1483" y="2594"/>
                  </a:cubicBezTo>
                  <a:cubicBezTo>
                    <a:pt x="1455" y="2511"/>
                    <a:pt x="1455" y="2511"/>
                    <a:pt x="1455" y="2511"/>
                  </a:cubicBezTo>
                  <a:cubicBezTo>
                    <a:pt x="1517" y="2516"/>
                    <a:pt x="1569" y="2501"/>
                    <a:pt x="1597" y="2444"/>
                  </a:cubicBezTo>
                  <a:cubicBezTo>
                    <a:pt x="1627" y="2384"/>
                    <a:pt x="1602" y="2314"/>
                    <a:pt x="1531" y="2279"/>
                  </a:cubicBezTo>
                  <a:cubicBezTo>
                    <a:pt x="1450" y="2240"/>
                    <a:pt x="1378" y="2270"/>
                    <a:pt x="1349" y="2328"/>
                  </a:cubicBezTo>
                  <a:cubicBezTo>
                    <a:pt x="1335" y="2358"/>
                    <a:pt x="1331" y="2388"/>
                    <a:pt x="1337" y="2427"/>
                  </a:cubicBezTo>
                  <a:cubicBezTo>
                    <a:pt x="1273" y="2425"/>
                    <a:pt x="1225" y="2449"/>
                    <a:pt x="1199" y="2503"/>
                  </a:cubicBezTo>
                  <a:cubicBezTo>
                    <a:pt x="1162" y="2578"/>
                    <a:pt x="1200" y="2655"/>
                    <a:pt x="1280" y="2694"/>
                  </a:cubicBezTo>
                  <a:cubicBezTo>
                    <a:pt x="1329" y="2718"/>
                    <a:pt x="1378" y="2719"/>
                    <a:pt x="1426" y="2708"/>
                  </a:cubicBezTo>
                  <a:cubicBezTo>
                    <a:pt x="1451" y="2781"/>
                    <a:pt x="1451" y="2781"/>
                    <a:pt x="1451" y="2781"/>
                  </a:cubicBezTo>
                  <a:lnTo>
                    <a:pt x="1542" y="2766"/>
                  </a:lnTo>
                  <a:close/>
                  <a:moveTo>
                    <a:pt x="1971" y="2919"/>
                  </a:moveTo>
                  <a:cubicBezTo>
                    <a:pt x="2071" y="2935"/>
                    <a:pt x="2149" y="2896"/>
                    <a:pt x="2164" y="2804"/>
                  </a:cubicBezTo>
                  <a:cubicBezTo>
                    <a:pt x="2165" y="2802"/>
                    <a:pt x="2165" y="2802"/>
                    <a:pt x="2165" y="2802"/>
                  </a:cubicBezTo>
                  <a:cubicBezTo>
                    <a:pt x="2178" y="2722"/>
                    <a:pt x="2131" y="2680"/>
                    <a:pt x="2042" y="2639"/>
                  </a:cubicBezTo>
                  <a:cubicBezTo>
                    <a:pt x="1965" y="2606"/>
                    <a:pt x="1947" y="2592"/>
                    <a:pt x="1952" y="2562"/>
                  </a:cubicBezTo>
                  <a:cubicBezTo>
                    <a:pt x="1953" y="2561"/>
                    <a:pt x="1953" y="2561"/>
                    <a:pt x="1953" y="2561"/>
                  </a:cubicBezTo>
                  <a:cubicBezTo>
                    <a:pt x="1956" y="2538"/>
                    <a:pt x="1980" y="2524"/>
                    <a:pt x="2019" y="2530"/>
                  </a:cubicBezTo>
                  <a:cubicBezTo>
                    <a:pt x="2058" y="2537"/>
                    <a:pt x="2095" y="2561"/>
                    <a:pt x="2131" y="2596"/>
                  </a:cubicBezTo>
                  <a:cubicBezTo>
                    <a:pt x="2197" y="2529"/>
                    <a:pt x="2197" y="2529"/>
                    <a:pt x="2197" y="2529"/>
                  </a:cubicBezTo>
                  <a:cubicBezTo>
                    <a:pt x="2156" y="2483"/>
                    <a:pt x="2102" y="2452"/>
                    <a:pt x="2035" y="2441"/>
                  </a:cubicBezTo>
                  <a:cubicBezTo>
                    <a:pt x="1941" y="2425"/>
                    <a:pt x="1864" y="2469"/>
                    <a:pt x="1850" y="2553"/>
                  </a:cubicBezTo>
                  <a:cubicBezTo>
                    <a:pt x="1850" y="2554"/>
                    <a:pt x="1850" y="2554"/>
                    <a:pt x="1850" y="2554"/>
                  </a:cubicBezTo>
                  <a:cubicBezTo>
                    <a:pt x="1835" y="2646"/>
                    <a:pt x="1890" y="2681"/>
                    <a:pt x="1979" y="2721"/>
                  </a:cubicBezTo>
                  <a:cubicBezTo>
                    <a:pt x="2053" y="2754"/>
                    <a:pt x="2067" y="2770"/>
                    <a:pt x="2062" y="2795"/>
                  </a:cubicBezTo>
                  <a:cubicBezTo>
                    <a:pt x="2062" y="2797"/>
                    <a:pt x="2062" y="2797"/>
                    <a:pt x="2062" y="2797"/>
                  </a:cubicBezTo>
                  <a:cubicBezTo>
                    <a:pt x="2057" y="2824"/>
                    <a:pt x="2030" y="2836"/>
                    <a:pt x="1988" y="2829"/>
                  </a:cubicBezTo>
                  <a:cubicBezTo>
                    <a:pt x="1935" y="2820"/>
                    <a:pt x="1895" y="2791"/>
                    <a:pt x="1860" y="2750"/>
                  </a:cubicBezTo>
                  <a:cubicBezTo>
                    <a:pt x="1788" y="2811"/>
                    <a:pt x="1788" y="2811"/>
                    <a:pt x="1788" y="2811"/>
                  </a:cubicBezTo>
                  <a:cubicBezTo>
                    <a:pt x="1835" y="2870"/>
                    <a:pt x="1901" y="2906"/>
                    <a:pt x="1971" y="2919"/>
                  </a:cubicBezTo>
                  <a:moveTo>
                    <a:pt x="2559" y="2941"/>
                  </a:moveTo>
                  <a:cubicBezTo>
                    <a:pt x="2649" y="2934"/>
                    <a:pt x="2700" y="2898"/>
                    <a:pt x="2744" y="2842"/>
                  </a:cubicBezTo>
                  <a:cubicBezTo>
                    <a:pt x="2673" y="2782"/>
                    <a:pt x="2673" y="2782"/>
                    <a:pt x="2673" y="2782"/>
                  </a:cubicBezTo>
                  <a:cubicBezTo>
                    <a:pt x="2639" y="2818"/>
                    <a:pt x="2608" y="2842"/>
                    <a:pt x="2555" y="2846"/>
                  </a:cubicBezTo>
                  <a:cubicBezTo>
                    <a:pt x="2475" y="2852"/>
                    <a:pt x="2414" y="2790"/>
                    <a:pt x="2408" y="2710"/>
                  </a:cubicBezTo>
                  <a:cubicBezTo>
                    <a:pt x="2408" y="2708"/>
                    <a:pt x="2408" y="2708"/>
                    <a:pt x="2408" y="2708"/>
                  </a:cubicBezTo>
                  <a:cubicBezTo>
                    <a:pt x="2401" y="2628"/>
                    <a:pt x="2453" y="2559"/>
                    <a:pt x="2532" y="2553"/>
                  </a:cubicBezTo>
                  <a:cubicBezTo>
                    <a:pt x="2578" y="2549"/>
                    <a:pt x="2617" y="2566"/>
                    <a:pt x="2655" y="2596"/>
                  </a:cubicBezTo>
                  <a:cubicBezTo>
                    <a:pt x="2715" y="2515"/>
                    <a:pt x="2715" y="2515"/>
                    <a:pt x="2715" y="2515"/>
                  </a:cubicBezTo>
                  <a:cubicBezTo>
                    <a:pt x="2668" y="2476"/>
                    <a:pt x="2613" y="2451"/>
                    <a:pt x="2525" y="2458"/>
                  </a:cubicBezTo>
                  <a:cubicBezTo>
                    <a:pt x="2382" y="2469"/>
                    <a:pt x="2290" y="2586"/>
                    <a:pt x="2301" y="2718"/>
                  </a:cubicBezTo>
                  <a:cubicBezTo>
                    <a:pt x="2301" y="2720"/>
                    <a:pt x="2301" y="2720"/>
                    <a:pt x="2301" y="2720"/>
                  </a:cubicBezTo>
                  <a:cubicBezTo>
                    <a:pt x="2311" y="2854"/>
                    <a:pt x="2421" y="2952"/>
                    <a:pt x="2559" y="2941"/>
                  </a:cubicBezTo>
                  <a:moveTo>
                    <a:pt x="3332" y="2723"/>
                  </a:moveTo>
                  <a:cubicBezTo>
                    <a:pt x="3169" y="2285"/>
                    <a:pt x="3169" y="2285"/>
                    <a:pt x="3169" y="2285"/>
                  </a:cubicBezTo>
                  <a:cubicBezTo>
                    <a:pt x="3072" y="2321"/>
                    <a:pt x="3072" y="2321"/>
                    <a:pt x="3072" y="2321"/>
                  </a:cubicBezTo>
                  <a:cubicBezTo>
                    <a:pt x="3137" y="2495"/>
                    <a:pt x="3137" y="2495"/>
                    <a:pt x="3137" y="2495"/>
                  </a:cubicBezTo>
                  <a:cubicBezTo>
                    <a:pt x="2959" y="2561"/>
                    <a:pt x="2959" y="2561"/>
                    <a:pt x="2959" y="2561"/>
                  </a:cubicBezTo>
                  <a:cubicBezTo>
                    <a:pt x="2894" y="2387"/>
                    <a:pt x="2894" y="2387"/>
                    <a:pt x="2894" y="2387"/>
                  </a:cubicBezTo>
                  <a:cubicBezTo>
                    <a:pt x="2798" y="2423"/>
                    <a:pt x="2798" y="2423"/>
                    <a:pt x="2798" y="2423"/>
                  </a:cubicBezTo>
                  <a:cubicBezTo>
                    <a:pt x="2961" y="2862"/>
                    <a:pt x="2961" y="2862"/>
                    <a:pt x="2961" y="2862"/>
                  </a:cubicBezTo>
                  <a:cubicBezTo>
                    <a:pt x="3058" y="2826"/>
                    <a:pt x="3058" y="2826"/>
                    <a:pt x="3058" y="2826"/>
                  </a:cubicBezTo>
                  <a:cubicBezTo>
                    <a:pt x="2992" y="2650"/>
                    <a:pt x="2992" y="2650"/>
                    <a:pt x="2992" y="2650"/>
                  </a:cubicBezTo>
                  <a:cubicBezTo>
                    <a:pt x="3170" y="2583"/>
                    <a:pt x="3170" y="2583"/>
                    <a:pt x="3170" y="2583"/>
                  </a:cubicBezTo>
                  <a:cubicBezTo>
                    <a:pt x="3236" y="2760"/>
                    <a:pt x="3236" y="2760"/>
                    <a:pt x="3236" y="2760"/>
                  </a:cubicBezTo>
                  <a:lnTo>
                    <a:pt x="3332" y="2723"/>
                  </a:lnTo>
                  <a:close/>
                  <a:moveTo>
                    <a:pt x="3596" y="2191"/>
                  </a:moveTo>
                  <a:cubicBezTo>
                    <a:pt x="3619" y="2223"/>
                    <a:pt x="3612" y="2262"/>
                    <a:pt x="3571" y="2291"/>
                  </a:cubicBezTo>
                  <a:cubicBezTo>
                    <a:pt x="3487" y="2352"/>
                    <a:pt x="3487" y="2352"/>
                    <a:pt x="3487" y="2352"/>
                  </a:cubicBezTo>
                  <a:cubicBezTo>
                    <a:pt x="3408" y="2244"/>
                    <a:pt x="3408" y="2244"/>
                    <a:pt x="3408" y="2244"/>
                  </a:cubicBezTo>
                  <a:cubicBezTo>
                    <a:pt x="3490" y="2183"/>
                    <a:pt x="3490" y="2183"/>
                    <a:pt x="3490" y="2183"/>
                  </a:cubicBezTo>
                  <a:cubicBezTo>
                    <a:pt x="3531" y="2154"/>
                    <a:pt x="3569" y="2154"/>
                    <a:pt x="3595" y="2190"/>
                  </a:cubicBezTo>
                  <a:lnTo>
                    <a:pt x="3596" y="2191"/>
                  </a:lnTo>
                  <a:close/>
                  <a:moveTo>
                    <a:pt x="3872" y="2370"/>
                  </a:moveTo>
                  <a:cubicBezTo>
                    <a:pt x="3681" y="2302"/>
                    <a:pt x="3681" y="2302"/>
                    <a:pt x="3681" y="2302"/>
                  </a:cubicBezTo>
                  <a:cubicBezTo>
                    <a:pt x="3716" y="2249"/>
                    <a:pt x="3721" y="2187"/>
                    <a:pt x="3677" y="2125"/>
                  </a:cubicBezTo>
                  <a:cubicBezTo>
                    <a:pt x="3676" y="2124"/>
                    <a:pt x="3676" y="2124"/>
                    <a:pt x="3676" y="2124"/>
                  </a:cubicBezTo>
                  <a:cubicBezTo>
                    <a:pt x="3620" y="2046"/>
                    <a:pt x="3532" y="2038"/>
                    <a:pt x="3443" y="2103"/>
                  </a:cubicBezTo>
                  <a:cubicBezTo>
                    <a:pt x="3270" y="2229"/>
                    <a:pt x="3270" y="2229"/>
                    <a:pt x="3270" y="2229"/>
                  </a:cubicBezTo>
                  <a:cubicBezTo>
                    <a:pt x="3545" y="2608"/>
                    <a:pt x="3545" y="2608"/>
                    <a:pt x="3545" y="2608"/>
                  </a:cubicBezTo>
                  <a:cubicBezTo>
                    <a:pt x="3628" y="2547"/>
                    <a:pt x="3628" y="2547"/>
                    <a:pt x="3628" y="2547"/>
                  </a:cubicBezTo>
                  <a:cubicBezTo>
                    <a:pt x="3540" y="2426"/>
                    <a:pt x="3540" y="2426"/>
                    <a:pt x="3540" y="2426"/>
                  </a:cubicBezTo>
                  <a:cubicBezTo>
                    <a:pt x="3606" y="2378"/>
                    <a:pt x="3606" y="2378"/>
                    <a:pt x="3606" y="2378"/>
                  </a:cubicBezTo>
                  <a:cubicBezTo>
                    <a:pt x="3775" y="2441"/>
                    <a:pt x="3775" y="2441"/>
                    <a:pt x="3775" y="2441"/>
                  </a:cubicBezTo>
                  <a:lnTo>
                    <a:pt x="3872" y="2370"/>
                  </a:lnTo>
                  <a:close/>
                  <a:moveTo>
                    <a:pt x="4078" y="2163"/>
                  </a:moveTo>
                  <a:cubicBezTo>
                    <a:pt x="3731" y="1848"/>
                    <a:pt x="3731" y="1848"/>
                    <a:pt x="3731" y="1848"/>
                  </a:cubicBezTo>
                  <a:cubicBezTo>
                    <a:pt x="3662" y="1924"/>
                    <a:pt x="3662" y="1924"/>
                    <a:pt x="3662" y="1924"/>
                  </a:cubicBezTo>
                  <a:cubicBezTo>
                    <a:pt x="4009" y="2240"/>
                    <a:pt x="4009" y="2240"/>
                    <a:pt x="4009" y="2240"/>
                  </a:cubicBezTo>
                  <a:lnTo>
                    <a:pt x="4078" y="2163"/>
                  </a:lnTo>
                  <a:close/>
                  <a:moveTo>
                    <a:pt x="4264" y="1949"/>
                  </a:moveTo>
                  <a:cubicBezTo>
                    <a:pt x="4319" y="1867"/>
                    <a:pt x="4311" y="1781"/>
                    <a:pt x="4216" y="1718"/>
                  </a:cubicBezTo>
                  <a:cubicBezTo>
                    <a:pt x="3962" y="1547"/>
                    <a:pt x="3962" y="1547"/>
                    <a:pt x="3962" y="1547"/>
                  </a:cubicBezTo>
                  <a:cubicBezTo>
                    <a:pt x="3903" y="1635"/>
                    <a:pt x="3903" y="1635"/>
                    <a:pt x="3903" y="1635"/>
                  </a:cubicBezTo>
                  <a:cubicBezTo>
                    <a:pt x="4153" y="1803"/>
                    <a:pt x="4153" y="1803"/>
                    <a:pt x="4153" y="1803"/>
                  </a:cubicBezTo>
                  <a:cubicBezTo>
                    <a:pt x="4198" y="1833"/>
                    <a:pt x="4204" y="1866"/>
                    <a:pt x="4183" y="1899"/>
                  </a:cubicBezTo>
                  <a:cubicBezTo>
                    <a:pt x="4165" y="1925"/>
                    <a:pt x="4136" y="1937"/>
                    <a:pt x="4096" y="1943"/>
                  </a:cubicBezTo>
                  <a:cubicBezTo>
                    <a:pt x="4120" y="2037"/>
                    <a:pt x="4120" y="2037"/>
                    <a:pt x="4120" y="2037"/>
                  </a:cubicBezTo>
                  <a:cubicBezTo>
                    <a:pt x="4170" y="2032"/>
                    <a:pt x="4223" y="2010"/>
                    <a:pt x="4264" y="1949"/>
                  </a:cubicBezTo>
                  <a:moveTo>
                    <a:pt x="4180" y="1028"/>
                  </a:moveTo>
                  <a:cubicBezTo>
                    <a:pt x="4143" y="1132"/>
                    <a:pt x="4143" y="1132"/>
                    <a:pt x="4143" y="1132"/>
                  </a:cubicBezTo>
                  <a:cubicBezTo>
                    <a:pt x="4414" y="1356"/>
                    <a:pt x="4414" y="1356"/>
                    <a:pt x="4414" y="1356"/>
                  </a:cubicBezTo>
                  <a:cubicBezTo>
                    <a:pt x="4062" y="1363"/>
                    <a:pt x="4062" y="1363"/>
                    <a:pt x="4062" y="1363"/>
                  </a:cubicBezTo>
                  <a:cubicBezTo>
                    <a:pt x="4025" y="1471"/>
                    <a:pt x="4025" y="1471"/>
                    <a:pt x="4025" y="1471"/>
                  </a:cubicBezTo>
                  <a:cubicBezTo>
                    <a:pt x="4532" y="1447"/>
                    <a:pt x="4532" y="1447"/>
                    <a:pt x="4532" y="1447"/>
                  </a:cubicBezTo>
                  <a:cubicBezTo>
                    <a:pt x="4562" y="1362"/>
                    <a:pt x="4562" y="1362"/>
                    <a:pt x="4562" y="1362"/>
                  </a:cubicBezTo>
                  <a:lnTo>
                    <a:pt x="4180" y="1028"/>
                  </a:lnTo>
                  <a:close/>
                  <a:moveTo>
                    <a:pt x="4694" y="629"/>
                  </a:moveTo>
                  <a:cubicBezTo>
                    <a:pt x="4602" y="622"/>
                    <a:pt x="4602" y="622"/>
                    <a:pt x="4602" y="622"/>
                  </a:cubicBezTo>
                  <a:cubicBezTo>
                    <a:pt x="4584" y="875"/>
                    <a:pt x="4584" y="875"/>
                    <a:pt x="4584" y="875"/>
                  </a:cubicBezTo>
                  <a:cubicBezTo>
                    <a:pt x="4486" y="868"/>
                    <a:pt x="4486" y="868"/>
                    <a:pt x="4486" y="868"/>
                  </a:cubicBezTo>
                  <a:cubicBezTo>
                    <a:pt x="4502" y="648"/>
                    <a:pt x="4502" y="648"/>
                    <a:pt x="4502" y="648"/>
                  </a:cubicBezTo>
                  <a:cubicBezTo>
                    <a:pt x="4410" y="642"/>
                    <a:pt x="4410" y="642"/>
                    <a:pt x="4410" y="642"/>
                  </a:cubicBezTo>
                  <a:cubicBezTo>
                    <a:pt x="4394" y="862"/>
                    <a:pt x="4394" y="862"/>
                    <a:pt x="4394" y="862"/>
                  </a:cubicBezTo>
                  <a:cubicBezTo>
                    <a:pt x="4300" y="855"/>
                    <a:pt x="4300" y="855"/>
                    <a:pt x="4300" y="855"/>
                  </a:cubicBezTo>
                  <a:cubicBezTo>
                    <a:pt x="4318" y="604"/>
                    <a:pt x="4318" y="604"/>
                    <a:pt x="4318" y="604"/>
                  </a:cubicBezTo>
                  <a:cubicBezTo>
                    <a:pt x="4226" y="598"/>
                    <a:pt x="4226" y="598"/>
                    <a:pt x="4226" y="598"/>
                  </a:cubicBezTo>
                  <a:cubicBezTo>
                    <a:pt x="4201" y="950"/>
                    <a:pt x="4201" y="950"/>
                    <a:pt x="4201" y="950"/>
                  </a:cubicBezTo>
                  <a:cubicBezTo>
                    <a:pt x="4668" y="984"/>
                    <a:pt x="4668" y="984"/>
                    <a:pt x="4668" y="984"/>
                  </a:cubicBezTo>
                  <a:lnTo>
                    <a:pt x="4694" y="629"/>
                  </a:lnTo>
                  <a:close/>
                  <a:moveTo>
                    <a:pt x="4601" y="0"/>
                  </a:moveTo>
                  <a:cubicBezTo>
                    <a:pt x="4142" y="92"/>
                    <a:pt x="4142" y="92"/>
                    <a:pt x="4142" y="92"/>
                  </a:cubicBezTo>
                  <a:cubicBezTo>
                    <a:pt x="4161" y="192"/>
                    <a:pt x="4161" y="192"/>
                    <a:pt x="4161" y="192"/>
                  </a:cubicBezTo>
                  <a:cubicBezTo>
                    <a:pt x="4444" y="135"/>
                    <a:pt x="4444" y="135"/>
                    <a:pt x="4444" y="135"/>
                  </a:cubicBezTo>
                  <a:cubicBezTo>
                    <a:pt x="4205" y="407"/>
                    <a:pt x="4205" y="407"/>
                    <a:pt x="4205" y="407"/>
                  </a:cubicBezTo>
                  <a:cubicBezTo>
                    <a:pt x="4223" y="500"/>
                    <a:pt x="4223" y="500"/>
                    <a:pt x="4223" y="500"/>
                  </a:cubicBezTo>
                  <a:cubicBezTo>
                    <a:pt x="4682" y="408"/>
                    <a:pt x="4682" y="408"/>
                    <a:pt x="4682" y="408"/>
                  </a:cubicBezTo>
                  <a:cubicBezTo>
                    <a:pt x="4663" y="308"/>
                    <a:pt x="4663" y="308"/>
                    <a:pt x="4663" y="308"/>
                  </a:cubicBezTo>
                  <a:cubicBezTo>
                    <a:pt x="4371" y="367"/>
                    <a:pt x="4371" y="367"/>
                    <a:pt x="4371" y="367"/>
                  </a:cubicBezTo>
                  <a:cubicBezTo>
                    <a:pt x="4618" y="86"/>
                    <a:pt x="4618" y="86"/>
                    <a:pt x="4618" y="86"/>
                  </a:cubicBezTo>
                  <a:lnTo>
                    <a:pt x="46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Oval 9"/>
            <p:cNvSpPr>
              <a:spLocks noChangeArrowheads="1"/>
            </p:cNvSpPr>
            <p:nvPr/>
          </p:nvSpPr>
          <p:spPr bwMode="auto">
            <a:xfrm>
              <a:off x="4980" y="497"/>
              <a:ext cx="108" cy="108"/>
            </a:xfrm>
            <a:prstGeom prst="ellipse">
              <a:avLst/>
            </a:pr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Oval 10"/>
            <p:cNvSpPr>
              <a:spLocks noChangeArrowheads="1"/>
            </p:cNvSpPr>
            <p:nvPr/>
          </p:nvSpPr>
          <p:spPr bwMode="auto">
            <a:xfrm>
              <a:off x="5007" y="524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4756" y="222"/>
              <a:ext cx="553" cy="191"/>
            </a:xfrm>
            <a:custGeom>
              <a:avLst/>
              <a:gdLst/>
              <a:ahLst/>
              <a:cxnLst>
                <a:cxn ang="0">
                  <a:pos x="271" y="1361"/>
                </a:cxn>
                <a:cxn ang="0">
                  <a:pos x="380" y="1191"/>
                </a:cxn>
                <a:cxn ang="0">
                  <a:pos x="385" y="1110"/>
                </a:cxn>
                <a:cxn ang="0">
                  <a:pos x="72" y="1186"/>
                </a:cxn>
                <a:cxn ang="0">
                  <a:pos x="58" y="969"/>
                </a:cxn>
                <a:cxn ang="0">
                  <a:pos x="240" y="956"/>
                </a:cxn>
                <a:cxn ang="0">
                  <a:pos x="126" y="1098"/>
                </a:cxn>
                <a:cxn ang="0">
                  <a:pos x="237" y="1056"/>
                </a:cxn>
                <a:cxn ang="0">
                  <a:pos x="440" y="1023"/>
                </a:cxn>
                <a:cxn ang="0">
                  <a:pos x="657" y="521"/>
                </a:cxn>
                <a:cxn ang="0">
                  <a:pos x="298" y="696"/>
                </a:cxn>
                <a:cxn ang="0">
                  <a:pos x="468" y="678"/>
                </a:cxn>
                <a:cxn ang="0">
                  <a:pos x="786" y="899"/>
                </a:cxn>
                <a:cxn ang="0">
                  <a:pos x="657" y="521"/>
                </a:cxn>
                <a:cxn ang="0">
                  <a:pos x="856" y="287"/>
                </a:cxn>
                <a:cxn ang="0">
                  <a:pos x="992" y="747"/>
                </a:cxn>
                <a:cxn ang="0">
                  <a:pos x="1425" y="558"/>
                </a:cxn>
                <a:cxn ang="0">
                  <a:pos x="1501" y="378"/>
                </a:cxn>
                <a:cxn ang="0">
                  <a:pos x="1227" y="367"/>
                </a:cxn>
                <a:cxn ang="0">
                  <a:pos x="1312" y="186"/>
                </a:cxn>
                <a:cxn ang="0">
                  <a:pos x="1483" y="109"/>
                </a:cxn>
                <a:cxn ang="0">
                  <a:pos x="1124" y="399"/>
                </a:cxn>
                <a:cxn ang="0">
                  <a:pos x="1425" y="558"/>
                </a:cxn>
                <a:cxn ang="0">
                  <a:pos x="2093" y="0"/>
                </a:cxn>
                <a:cxn ang="0">
                  <a:pos x="1996" y="188"/>
                </a:cxn>
                <a:cxn ang="0">
                  <a:pos x="1800" y="10"/>
                </a:cxn>
                <a:cxn ang="0">
                  <a:pos x="1713" y="481"/>
                </a:cxn>
                <a:cxn ang="0">
                  <a:pos x="1810" y="290"/>
                </a:cxn>
                <a:cxn ang="0">
                  <a:pos x="2006" y="471"/>
                </a:cxn>
                <a:cxn ang="0">
                  <a:pos x="2652" y="191"/>
                </a:cxn>
                <a:cxn ang="0">
                  <a:pos x="2292" y="17"/>
                </a:cxn>
                <a:cxn ang="0">
                  <a:pos x="2411" y="140"/>
                </a:cxn>
                <a:cxn ang="0">
                  <a:pos x="2434" y="526"/>
                </a:cxn>
                <a:cxn ang="0">
                  <a:pos x="2652" y="191"/>
                </a:cxn>
                <a:cxn ang="0">
                  <a:pos x="2961" y="221"/>
                </a:cxn>
                <a:cxn ang="0">
                  <a:pos x="2684" y="612"/>
                </a:cxn>
                <a:cxn ang="0">
                  <a:pos x="3491" y="1218"/>
                </a:cxn>
                <a:cxn ang="0">
                  <a:pos x="3832" y="1198"/>
                </a:cxn>
                <a:cxn ang="0">
                  <a:pos x="3635" y="1097"/>
                </a:cxn>
                <a:cxn ang="0">
                  <a:pos x="3648" y="1219"/>
                </a:cxn>
                <a:cxn ang="0">
                  <a:pos x="3591" y="958"/>
                </a:cxn>
                <a:cxn ang="0">
                  <a:pos x="3790" y="970"/>
                </a:cxn>
                <a:cxn ang="0">
                  <a:pos x="3932" y="1096"/>
                </a:cxn>
                <a:cxn ang="0">
                  <a:pos x="3523" y="875"/>
                </a:cxn>
                <a:cxn ang="0">
                  <a:pos x="3491" y="1218"/>
                </a:cxn>
                <a:cxn ang="0">
                  <a:pos x="3537" y="574"/>
                </a:cxn>
                <a:cxn ang="0">
                  <a:pos x="3287" y="751"/>
                </a:cxn>
                <a:cxn ang="0">
                  <a:pos x="3197" y="334"/>
                </a:cxn>
                <a:cxn ang="0">
                  <a:pos x="3010" y="775"/>
                </a:cxn>
                <a:cxn ang="0">
                  <a:pos x="3195" y="906"/>
                </a:cxn>
              </a:cxnLst>
              <a:rect l="0" t="0" r="r" b="b"/>
              <a:pathLst>
                <a:path w="3933" h="1361">
                  <a:moveTo>
                    <a:pt x="451" y="1248"/>
                  </a:moveTo>
                  <a:cubicBezTo>
                    <a:pt x="408" y="1304"/>
                    <a:pt x="345" y="1346"/>
                    <a:pt x="271" y="1361"/>
                  </a:cubicBezTo>
                  <a:cubicBezTo>
                    <a:pt x="250" y="1268"/>
                    <a:pt x="250" y="1268"/>
                    <a:pt x="250" y="1268"/>
                  </a:cubicBezTo>
                  <a:cubicBezTo>
                    <a:pt x="303" y="1256"/>
                    <a:pt x="347" y="1234"/>
                    <a:pt x="380" y="1191"/>
                  </a:cubicBezTo>
                  <a:cubicBezTo>
                    <a:pt x="405" y="1158"/>
                    <a:pt x="408" y="1127"/>
                    <a:pt x="386" y="1111"/>
                  </a:cubicBezTo>
                  <a:cubicBezTo>
                    <a:pt x="385" y="1110"/>
                    <a:pt x="385" y="1110"/>
                    <a:pt x="385" y="1110"/>
                  </a:cubicBezTo>
                  <a:cubicBezTo>
                    <a:pt x="364" y="1094"/>
                    <a:pt x="343" y="1099"/>
                    <a:pt x="280" y="1149"/>
                  </a:cubicBezTo>
                  <a:cubicBezTo>
                    <a:pt x="204" y="1209"/>
                    <a:pt x="146" y="1242"/>
                    <a:pt x="72" y="1186"/>
                  </a:cubicBezTo>
                  <a:cubicBezTo>
                    <a:pt x="71" y="1185"/>
                    <a:pt x="71" y="1185"/>
                    <a:pt x="71" y="1185"/>
                  </a:cubicBezTo>
                  <a:cubicBezTo>
                    <a:pt x="4" y="1133"/>
                    <a:pt x="0" y="1045"/>
                    <a:pt x="58" y="969"/>
                  </a:cubicBezTo>
                  <a:cubicBezTo>
                    <a:pt x="100" y="915"/>
                    <a:pt x="152" y="881"/>
                    <a:pt x="211" y="867"/>
                  </a:cubicBezTo>
                  <a:cubicBezTo>
                    <a:pt x="240" y="956"/>
                    <a:pt x="240" y="956"/>
                    <a:pt x="240" y="956"/>
                  </a:cubicBezTo>
                  <a:cubicBezTo>
                    <a:pt x="192" y="972"/>
                    <a:pt x="154" y="994"/>
                    <a:pt x="130" y="1025"/>
                  </a:cubicBezTo>
                  <a:cubicBezTo>
                    <a:pt x="106" y="1056"/>
                    <a:pt x="108" y="1084"/>
                    <a:pt x="126" y="1098"/>
                  </a:cubicBezTo>
                  <a:cubicBezTo>
                    <a:pt x="127" y="1099"/>
                    <a:pt x="127" y="1099"/>
                    <a:pt x="127" y="1099"/>
                  </a:cubicBezTo>
                  <a:cubicBezTo>
                    <a:pt x="151" y="1117"/>
                    <a:pt x="171" y="1107"/>
                    <a:pt x="237" y="1056"/>
                  </a:cubicBezTo>
                  <a:cubicBezTo>
                    <a:pt x="314" y="995"/>
                    <a:pt x="374" y="973"/>
                    <a:pt x="439" y="1023"/>
                  </a:cubicBezTo>
                  <a:cubicBezTo>
                    <a:pt x="440" y="1023"/>
                    <a:pt x="440" y="1023"/>
                    <a:pt x="440" y="1023"/>
                  </a:cubicBezTo>
                  <a:cubicBezTo>
                    <a:pt x="514" y="1080"/>
                    <a:pt x="512" y="1168"/>
                    <a:pt x="451" y="1248"/>
                  </a:cubicBezTo>
                  <a:moveTo>
                    <a:pt x="657" y="521"/>
                  </a:moveTo>
                  <a:cubicBezTo>
                    <a:pt x="597" y="448"/>
                    <a:pt x="597" y="448"/>
                    <a:pt x="597" y="448"/>
                  </a:cubicBezTo>
                  <a:cubicBezTo>
                    <a:pt x="298" y="696"/>
                    <a:pt x="298" y="696"/>
                    <a:pt x="298" y="696"/>
                  </a:cubicBezTo>
                  <a:cubicBezTo>
                    <a:pt x="359" y="769"/>
                    <a:pt x="359" y="769"/>
                    <a:pt x="359" y="769"/>
                  </a:cubicBezTo>
                  <a:cubicBezTo>
                    <a:pt x="468" y="678"/>
                    <a:pt x="468" y="678"/>
                    <a:pt x="468" y="678"/>
                  </a:cubicBezTo>
                  <a:cubicBezTo>
                    <a:pt x="707" y="965"/>
                    <a:pt x="707" y="965"/>
                    <a:pt x="707" y="965"/>
                  </a:cubicBezTo>
                  <a:cubicBezTo>
                    <a:pt x="786" y="899"/>
                    <a:pt x="786" y="899"/>
                    <a:pt x="786" y="899"/>
                  </a:cubicBezTo>
                  <a:cubicBezTo>
                    <a:pt x="548" y="612"/>
                    <a:pt x="548" y="612"/>
                    <a:pt x="548" y="612"/>
                  </a:cubicBezTo>
                  <a:lnTo>
                    <a:pt x="657" y="521"/>
                  </a:lnTo>
                  <a:close/>
                  <a:moveTo>
                    <a:pt x="1083" y="697"/>
                  </a:moveTo>
                  <a:cubicBezTo>
                    <a:pt x="856" y="287"/>
                    <a:pt x="856" y="287"/>
                    <a:pt x="856" y="287"/>
                  </a:cubicBezTo>
                  <a:cubicBezTo>
                    <a:pt x="766" y="337"/>
                    <a:pt x="766" y="337"/>
                    <a:pt x="766" y="337"/>
                  </a:cubicBezTo>
                  <a:cubicBezTo>
                    <a:pt x="992" y="747"/>
                    <a:pt x="992" y="747"/>
                    <a:pt x="992" y="747"/>
                  </a:cubicBezTo>
                  <a:lnTo>
                    <a:pt x="1083" y="697"/>
                  </a:lnTo>
                  <a:close/>
                  <a:moveTo>
                    <a:pt x="1425" y="558"/>
                  </a:moveTo>
                  <a:cubicBezTo>
                    <a:pt x="1512" y="531"/>
                    <a:pt x="1553" y="485"/>
                    <a:pt x="1584" y="421"/>
                  </a:cubicBezTo>
                  <a:cubicBezTo>
                    <a:pt x="1501" y="378"/>
                    <a:pt x="1501" y="378"/>
                    <a:pt x="1501" y="378"/>
                  </a:cubicBezTo>
                  <a:cubicBezTo>
                    <a:pt x="1476" y="421"/>
                    <a:pt x="1451" y="451"/>
                    <a:pt x="1400" y="467"/>
                  </a:cubicBezTo>
                  <a:cubicBezTo>
                    <a:pt x="1324" y="491"/>
                    <a:pt x="1251" y="443"/>
                    <a:pt x="1227" y="367"/>
                  </a:cubicBezTo>
                  <a:cubicBezTo>
                    <a:pt x="1226" y="366"/>
                    <a:pt x="1226" y="366"/>
                    <a:pt x="1226" y="366"/>
                  </a:cubicBezTo>
                  <a:cubicBezTo>
                    <a:pt x="1202" y="289"/>
                    <a:pt x="1237" y="209"/>
                    <a:pt x="1312" y="186"/>
                  </a:cubicBezTo>
                  <a:cubicBezTo>
                    <a:pt x="1357" y="172"/>
                    <a:pt x="1398" y="180"/>
                    <a:pt x="1443" y="201"/>
                  </a:cubicBezTo>
                  <a:cubicBezTo>
                    <a:pt x="1483" y="109"/>
                    <a:pt x="1483" y="109"/>
                    <a:pt x="1483" y="109"/>
                  </a:cubicBezTo>
                  <a:cubicBezTo>
                    <a:pt x="1428" y="81"/>
                    <a:pt x="1369" y="69"/>
                    <a:pt x="1285" y="95"/>
                  </a:cubicBezTo>
                  <a:cubicBezTo>
                    <a:pt x="1148" y="138"/>
                    <a:pt x="1084" y="272"/>
                    <a:pt x="1124" y="399"/>
                  </a:cubicBezTo>
                  <a:cubicBezTo>
                    <a:pt x="1124" y="400"/>
                    <a:pt x="1124" y="400"/>
                    <a:pt x="1124" y="400"/>
                  </a:cubicBezTo>
                  <a:cubicBezTo>
                    <a:pt x="1165" y="529"/>
                    <a:pt x="1294" y="600"/>
                    <a:pt x="1425" y="558"/>
                  </a:cubicBezTo>
                  <a:moveTo>
                    <a:pt x="2109" y="467"/>
                  </a:moveTo>
                  <a:cubicBezTo>
                    <a:pt x="2093" y="0"/>
                    <a:pt x="2093" y="0"/>
                    <a:pt x="2093" y="0"/>
                  </a:cubicBezTo>
                  <a:cubicBezTo>
                    <a:pt x="1990" y="3"/>
                    <a:pt x="1990" y="3"/>
                    <a:pt x="1990" y="3"/>
                  </a:cubicBezTo>
                  <a:cubicBezTo>
                    <a:pt x="1996" y="188"/>
                    <a:pt x="1996" y="188"/>
                    <a:pt x="1996" y="188"/>
                  </a:cubicBezTo>
                  <a:cubicBezTo>
                    <a:pt x="1806" y="195"/>
                    <a:pt x="1806" y="195"/>
                    <a:pt x="1806" y="195"/>
                  </a:cubicBezTo>
                  <a:cubicBezTo>
                    <a:pt x="1800" y="10"/>
                    <a:pt x="1800" y="10"/>
                    <a:pt x="1800" y="10"/>
                  </a:cubicBezTo>
                  <a:cubicBezTo>
                    <a:pt x="1697" y="13"/>
                    <a:pt x="1697" y="13"/>
                    <a:pt x="1697" y="13"/>
                  </a:cubicBezTo>
                  <a:cubicBezTo>
                    <a:pt x="1713" y="481"/>
                    <a:pt x="1713" y="481"/>
                    <a:pt x="1713" y="481"/>
                  </a:cubicBezTo>
                  <a:cubicBezTo>
                    <a:pt x="1816" y="478"/>
                    <a:pt x="1816" y="478"/>
                    <a:pt x="1816" y="478"/>
                  </a:cubicBezTo>
                  <a:cubicBezTo>
                    <a:pt x="1810" y="290"/>
                    <a:pt x="1810" y="290"/>
                    <a:pt x="1810" y="290"/>
                  </a:cubicBezTo>
                  <a:cubicBezTo>
                    <a:pt x="2000" y="283"/>
                    <a:pt x="2000" y="283"/>
                    <a:pt x="2000" y="283"/>
                  </a:cubicBezTo>
                  <a:cubicBezTo>
                    <a:pt x="2006" y="471"/>
                    <a:pt x="2006" y="471"/>
                    <a:pt x="2006" y="471"/>
                  </a:cubicBezTo>
                  <a:lnTo>
                    <a:pt x="2109" y="467"/>
                  </a:lnTo>
                  <a:close/>
                  <a:moveTo>
                    <a:pt x="2652" y="191"/>
                  </a:moveTo>
                  <a:cubicBezTo>
                    <a:pt x="2671" y="98"/>
                    <a:pt x="2671" y="98"/>
                    <a:pt x="2671" y="98"/>
                  </a:cubicBezTo>
                  <a:cubicBezTo>
                    <a:pt x="2292" y="17"/>
                    <a:pt x="2292" y="17"/>
                    <a:pt x="2292" y="17"/>
                  </a:cubicBezTo>
                  <a:cubicBezTo>
                    <a:pt x="2272" y="110"/>
                    <a:pt x="2272" y="110"/>
                    <a:pt x="2272" y="110"/>
                  </a:cubicBezTo>
                  <a:cubicBezTo>
                    <a:pt x="2411" y="140"/>
                    <a:pt x="2411" y="140"/>
                    <a:pt x="2411" y="140"/>
                  </a:cubicBezTo>
                  <a:cubicBezTo>
                    <a:pt x="2334" y="505"/>
                    <a:pt x="2334" y="505"/>
                    <a:pt x="2334" y="505"/>
                  </a:cubicBezTo>
                  <a:cubicBezTo>
                    <a:pt x="2434" y="526"/>
                    <a:pt x="2434" y="526"/>
                    <a:pt x="2434" y="526"/>
                  </a:cubicBezTo>
                  <a:cubicBezTo>
                    <a:pt x="2512" y="161"/>
                    <a:pt x="2512" y="161"/>
                    <a:pt x="2512" y="161"/>
                  </a:cubicBezTo>
                  <a:lnTo>
                    <a:pt x="2652" y="191"/>
                  </a:lnTo>
                  <a:close/>
                  <a:moveTo>
                    <a:pt x="2779" y="652"/>
                  </a:moveTo>
                  <a:cubicBezTo>
                    <a:pt x="2961" y="221"/>
                    <a:pt x="2961" y="221"/>
                    <a:pt x="2961" y="221"/>
                  </a:cubicBezTo>
                  <a:cubicBezTo>
                    <a:pt x="2866" y="181"/>
                    <a:pt x="2866" y="181"/>
                    <a:pt x="2866" y="181"/>
                  </a:cubicBezTo>
                  <a:cubicBezTo>
                    <a:pt x="2684" y="612"/>
                    <a:pt x="2684" y="612"/>
                    <a:pt x="2684" y="612"/>
                  </a:cubicBezTo>
                  <a:lnTo>
                    <a:pt x="2779" y="652"/>
                  </a:lnTo>
                  <a:close/>
                  <a:moveTo>
                    <a:pt x="3491" y="1218"/>
                  </a:moveTo>
                  <a:cubicBezTo>
                    <a:pt x="3545" y="1285"/>
                    <a:pt x="3612" y="1315"/>
                    <a:pt x="3674" y="1326"/>
                  </a:cubicBezTo>
                  <a:cubicBezTo>
                    <a:pt x="3832" y="1198"/>
                    <a:pt x="3832" y="1198"/>
                    <a:pt x="3832" y="1198"/>
                  </a:cubicBezTo>
                  <a:cubicBezTo>
                    <a:pt x="3704" y="1041"/>
                    <a:pt x="3704" y="1041"/>
                    <a:pt x="3704" y="1041"/>
                  </a:cubicBezTo>
                  <a:cubicBezTo>
                    <a:pt x="3635" y="1097"/>
                    <a:pt x="3635" y="1097"/>
                    <a:pt x="3635" y="1097"/>
                  </a:cubicBezTo>
                  <a:cubicBezTo>
                    <a:pt x="3700" y="1177"/>
                    <a:pt x="3700" y="1177"/>
                    <a:pt x="3700" y="1177"/>
                  </a:cubicBezTo>
                  <a:cubicBezTo>
                    <a:pt x="3648" y="1219"/>
                    <a:pt x="3648" y="1219"/>
                    <a:pt x="3648" y="1219"/>
                  </a:cubicBezTo>
                  <a:cubicBezTo>
                    <a:pt x="3617" y="1211"/>
                    <a:pt x="3589" y="1191"/>
                    <a:pt x="3565" y="1162"/>
                  </a:cubicBezTo>
                  <a:cubicBezTo>
                    <a:pt x="3513" y="1097"/>
                    <a:pt x="3525" y="1012"/>
                    <a:pt x="3591" y="958"/>
                  </a:cubicBezTo>
                  <a:cubicBezTo>
                    <a:pt x="3592" y="957"/>
                    <a:pt x="3592" y="957"/>
                    <a:pt x="3592" y="957"/>
                  </a:cubicBezTo>
                  <a:cubicBezTo>
                    <a:pt x="3654" y="907"/>
                    <a:pt x="3743" y="911"/>
                    <a:pt x="3790" y="970"/>
                  </a:cubicBezTo>
                  <a:cubicBezTo>
                    <a:pt x="3824" y="1012"/>
                    <a:pt x="3831" y="1048"/>
                    <a:pt x="3830" y="1095"/>
                  </a:cubicBezTo>
                  <a:cubicBezTo>
                    <a:pt x="3932" y="1096"/>
                    <a:pt x="3932" y="1096"/>
                    <a:pt x="3932" y="1096"/>
                  </a:cubicBezTo>
                  <a:cubicBezTo>
                    <a:pt x="3933" y="1031"/>
                    <a:pt x="3919" y="978"/>
                    <a:pt x="3866" y="912"/>
                  </a:cubicBezTo>
                  <a:cubicBezTo>
                    <a:pt x="3777" y="802"/>
                    <a:pt x="3627" y="791"/>
                    <a:pt x="3523" y="875"/>
                  </a:cubicBezTo>
                  <a:cubicBezTo>
                    <a:pt x="3522" y="875"/>
                    <a:pt x="3522" y="875"/>
                    <a:pt x="3522" y="875"/>
                  </a:cubicBezTo>
                  <a:cubicBezTo>
                    <a:pt x="3415" y="963"/>
                    <a:pt x="3399" y="1105"/>
                    <a:pt x="3491" y="1218"/>
                  </a:cubicBezTo>
                  <a:moveTo>
                    <a:pt x="3266" y="956"/>
                  </a:moveTo>
                  <a:cubicBezTo>
                    <a:pt x="3537" y="574"/>
                    <a:pt x="3537" y="574"/>
                    <a:pt x="3537" y="574"/>
                  </a:cubicBezTo>
                  <a:cubicBezTo>
                    <a:pt x="3454" y="515"/>
                    <a:pt x="3454" y="515"/>
                    <a:pt x="3454" y="515"/>
                  </a:cubicBezTo>
                  <a:cubicBezTo>
                    <a:pt x="3287" y="751"/>
                    <a:pt x="3287" y="751"/>
                    <a:pt x="3287" y="751"/>
                  </a:cubicBezTo>
                  <a:cubicBezTo>
                    <a:pt x="3275" y="389"/>
                    <a:pt x="3275" y="389"/>
                    <a:pt x="3275" y="389"/>
                  </a:cubicBezTo>
                  <a:cubicBezTo>
                    <a:pt x="3197" y="334"/>
                    <a:pt x="3197" y="334"/>
                    <a:pt x="3197" y="334"/>
                  </a:cubicBezTo>
                  <a:cubicBezTo>
                    <a:pt x="2927" y="716"/>
                    <a:pt x="2927" y="716"/>
                    <a:pt x="2927" y="716"/>
                  </a:cubicBezTo>
                  <a:cubicBezTo>
                    <a:pt x="3010" y="775"/>
                    <a:pt x="3010" y="775"/>
                    <a:pt x="3010" y="775"/>
                  </a:cubicBezTo>
                  <a:cubicBezTo>
                    <a:pt x="3182" y="532"/>
                    <a:pt x="3182" y="532"/>
                    <a:pt x="3182" y="532"/>
                  </a:cubicBezTo>
                  <a:cubicBezTo>
                    <a:pt x="3195" y="906"/>
                    <a:pt x="3195" y="906"/>
                    <a:pt x="3195" y="906"/>
                  </a:cubicBezTo>
                  <a:lnTo>
                    <a:pt x="3266" y="956"/>
                  </a:lnTo>
                  <a:close/>
                </a:path>
              </a:pathLst>
            </a:cu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4809" y="1690197"/>
            <a:ext cx="7884000" cy="792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nl-NL" noProof="1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4809" y="2599842"/>
            <a:ext cx="7884000" cy="3312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1"/>
              <a:t>Met een Klik om de modelstijlen te bewerken</a:t>
            </a:r>
          </a:p>
          <a:p>
            <a:pPr lvl="1"/>
            <a:r>
              <a:rPr lang="nl-NL" noProof="1"/>
              <a:t>Tweede niveau</a:t>
            </a:r>
          </a:p>
          <a:p>
            <a:pPr lvl="2"/>
            <a:r>
              <a:rPr lang="nl-NL" noProof="1"/>
              <a:t>Derde niveau</a:t>
            </a:r>
          </a:p>
          <a:p>
            <a:pPr lvl="3"/>
            <a:r>
              <a:rPr lang="nl-NL" noProof="1"/>
              <a:t>Vierde niveau</a:t>
            </a:r>
          </a:p>
          <a:p>
            <a:pPr lvl="4"/>
            <a:r>
              <a:rPr lang="nl-NL" noProof="1"/>
              <a:t>Vijfde niveau</a:t>
            </a:r>
          </a:p>
          <a:p>
            <a:pPr lvl="5"/>
            <a:r>
              <a:rPr lang="nl-NL" noProof="1"/>
              <a:t>Zesde niveau</a:t>
            </a:r>
          </a:p>
          <a:p>
            <a:pPr lvl="6"/>
            <a:r>
              <a:rPr lang="nl-NL" noProof="1"/>
              <a:t>Zevende niveau</a:t>
            </a:r>
          </a:p>
          <a:p>
            <a:pPr lvl="7"/>
            <a:r>
              <a:rPr lang="nl-NL" noProof="1"/>
              <a:t>Achtste niveau</a:t>
            </a:r>
          </a:p>
          <a:p>
            <a:pPr lvl="8"/>
            <a:r>
              <a:rPr lang="nl-NL" noProof="1"/>
              <a:t>Negende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222061" y="6346825"/>
            <a:ext cx="21336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r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D0C8AA59-FD59-49BB-A1E2-04F90145CC61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4809" y="6346800"/>
            <a:ext cx="45000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ctr">
              <a:defRPr sz="700" b="1">
                <a:solidFill>
                  <a:schemeClr val="tx1"/>
                </a:solidFill>
                <a:latin typeface="+mn-lt"/>
              </a:defRPr>
            </a:lvl1pPr>
          </a:lstStyle>
          <a:p>
            <a:pPr algn="l"/>
            <a:r>
              <a:rPr lang="nl-NL" noProof="1"/>
              <a:t>Via Invoegen | Koptekst en Voettekst kunt u deze tekst wijzigen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451064" y="6346825"/>
            <a:ext cx="288000" cy="1800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1336C48C-F87C-4E4B-81EF-5027B17D1F61}" type="slidenum">
              <a:rPr lang="nl-NL" noProof="1" smtClean="0"/>
              <a:pPr/>
              <a:t>‹nr.›</a:t>
            </a:fld>
            <a:endParaRPr lang="nl-NL" noProof="1"/>
          </a:p>
        </p:txBody>
      </p:sp>
      <p:sp>
        <p:nvSpPr>
          <p:cNvPr id="7" name="Tekstvak 6"/>
          <p:cNvSpPr txBox="1"/>
          <p:nvPr userDrawn="1"/>
        </p:nvSpPr>
        <p:spPr>
          <a:xfrm>
            <a:off x="8375364" y="6346825"/>
            <a:ext cx="72000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nl-NL" sz="700" dirty="0"/>
              <a:t>|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5" r:id="rId3"/>
    <p:sldLayoutId id="2147483716" r:id="rId4"/>
    <p:sldLayoutId id="2147483717" r:id="rId5"/>
    <p:sldLayoutId id="2147483713" r:id="rId6"/>
    <p:sldLayoutId id="2147483714" r:id="rId7"/>
    <p:sldLayoutId id="2147483719" r:id="rId8"/>
    <p:sldLayoutId id="2147483709" r:id="rId9"/>
    <p:sldLayoutId id="2147483718" r:id="rId10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914400" rtl="0" eaLnBrk="1" latinLnBrk="0" hangingPunct="1">
        <a:lnSpc>
          <a:spcPct val="124000"/>
        </a:lnSpc>
        <a:spcBef>
          <a:spcPts val="0"/>
        </a:spcBef>
        <a:buFont typeface="Verdana" panose="020B060403050404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914400" rtl="0" eaLnBrk="1" latinLnBrk="0" hangingPunct="1">
        <a:lnSpc>
          <a:spcPct val="124000"/>
        </a:lnSpc>
        <a:spcBef>
          <a:spcPts val="0"/>
        </a:spcBef>
        <a:buFont typeface="Verdana" panose="020B0604030504040204" pitchFamily="34" charset="0"/>
        <a:buChar char="&gt;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24000"/>
        </a:lnSpc>
        <a:spcBef>
          <a:spcPts val="0"/>
        </a:spcBef>
        <a:buFont typeface="Verdana" panose="020B0604030504040204" pitchFamily="34" charset="0"/>
        <a:buChar char="-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36000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90000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914400" rtl="0" eaLnBrk="1" latinLnBrk="0" hangingPunct="1">
        <a:lnSpc>
          <a:spcPct val="124000"/>
        </a:lnSpc>
        <a:spcBef>
          <a:spcPts val="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lezenenschrijven.nl/over-laaggeletterdheid/factsheets/eenvoudige-taal-voor-laaggeletterden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f4F6G5NmT3Q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Tijdelijke aanduiding voor afbeelding 18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1588" y="0"/>
            <a:ext cx="9142413" cy="6858000"/>
            <a:chOff x="1" y="0"/>
            <a:chExt cx="5759" cy="4320"/>
          </a:xfrm>
        </p:grpSpPr>
        <p:sp>
          <p:nvSpPr>
            <p:cNvPr id="5" name="Freeform 5"/>
            <p:cNvSpPr>
              <a:spLocks/>
            </p:cNvSpPr>
            <p:nvPr/>
          </p:nvSpPr>
          <p:spPr bwMode="auto">
            <a:xfrm>
              <a:off x="1" y="0"/>
              <a:ext cx="5759" cy="720"/>
            </a:xfrm>
            <a:custGeom>
              <a:avLst/>
              <a:gdLst/>
              <a:ahLst/>
              <a:cxnLst>
                <a:cxn ang="0">
                  <a:pos x="40955" y="5081"/>
                </a:cxn>
                <a:cxn ang="0">
                  <a:pos x="20539" y="2726"/>
                </a:cxn>
                <a:cxn ang="0">
                  <a:pos x="0" y="5120"/>
                </a:cxn>
                <a:cxn ang="0">
                  <a:pos x="0" y="0"/>
                </a:cxn>
                <a:cxn ang="0">
                  <a:pos x="40960" y="0"/>
                </a:cxn>
                <a:cxn ang="0">
                  <a:pos x="40955" y="5081"/>
                </a:cxn>
              </a:cxnLst>
              <a:rect l="0" t="0" r="r" b="b"/>
              <a:pathLst>
                <a:path w="40960" h="5120">
                  <a:moveTo>
                    <a:pt x="40955" y="5081"/>
                  </a:moveTo>
                  <a:cubicBezTo>
                    <a:pt x="36472" y="3658"/>
                    <a:pt x="29000" y="2726"/>
                    <a:pt x="20539" y="2726"/>
                  </a:cubicBezTo>
                  <a:cubicBezTo>
                    <a:pt x="12000" y="2726"/>
                    <a:pt x="4468" y="3675"/>
                    <a:pt x="0" y="512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0960" y="0"/>
                    <a:pt x="40960" y="0"/>
                    <a:pt x="40960" y="0"/>
                  </a:cubicBezTo>
                  <a:lnTo>
                    <a:pt x="40955" y="508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auto">
            <a:xfrm>
              <a:off x="4640" y="158"/>
              <a:ext cx="788" cy="7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7" name="Freeform 7"/>
            <p:cNvSpPr>
              <a:spLocks noEditPoints="1"/>
            </p:cNvSpPr>
            <p:nvPr/>
          </p:nvSpPr>
          <p:spPr bwMode="auto">
            <a:xfrm>
              <a:off x="4831" y="430"/>
              <a:ext cx="406" cy="242"/>
            </a:xfrm>
            <a:custGeom>
              <a:avLst/>
              <a:gdLst/>
              <a:ahLst/>
              <a:cxnLst>
                <a:cxn ang="0">
                  <a:pos x="2392" y="634"/>
                </a:cxn>
                <a:cxn ang="0">
                  <a:pos x="1445" y="232"/>
                </a:cxn>
                <a:cxn ang="0">
                  <a:pos x="1139" y="294"/>
                </a:cxn>
                <a:cxn ang="0">
                  <a:pos x="1001" y="85"/>
                </a:cxn>
                <a:cxn ang="0">
                  <a:pos x="1445" y="0"/>
                </a:cxn>
                <a:cxn ang="0">
                  <a:pos x="2533" y="451"/>
                </a:cxn>
                <a:cxn ang="0">
                  <a:pos x="2552" y="621"/>
                </a:cxn>
                <a:cxn ang="0">
                  <a:pos x="2392" y="634"/>
                </a:cxn>
                <a:cxn ang="0">
                  <a:pos x="237" y="350"/>
                </a:cxn>
                <a:cxn ang="0">
                  <a:pos x="0" y="835"/>
                </a:cxn>
                <a:cxn ang="0">
                  <a:pos x="36" y="880"/>
                </a:cxn>
                <a:cxn ang="0">
                  <a:pos x="418" y="566"/>
                </a:cxn>
                <a:cxn ang="0">
                  <a:pos x="442" y="477"/>
                </a:cxn>
                <a:cxn ang="0">
                  <a:pos x="555" y="487"/>
                </a:cxn>
                <a:cxn ang="0">
                  <a:pos x="544" y="599"/>
                </a:cxn>
                <a:cxn ang="0">
                  <a:pos x="452" y="605"/>
                </a:cxn>
                <a:cxn ang="0">
                  <a:pos x="69" y="920"/>
                </a:cxn>
                <a:cxn ang="0">
                  <a:pos x="104" y="963"/>
                </a:cxn>
                <a:cxn ang="0">
                  <a:pos x="636" y="842"/>
                </a:cxn>
                <a:cxn ang="0">
                  <a:pos x="1054" y="338"/>
                </a:cxn>
                <a:cxn ang="0">
                  <a:pos x="906" y="117"/>
                </a:cxn>
                <a:cxn ang="0">
                  <a:pos x="237" y="350"/>
                </a:cxn>
                <a:cxn ang="0">
                  <a:pos x="498" y="1089"/>
                </a:cxn>
                <a:cxn ang="0">
                  <a:pos x="337" y="1103"/>
                </a:cxn>
                <a:cxn ang="0">
                  <a:pos x="356" y="1273"/>
                </a:cxn>
                <a:cxn ang="0">
                  <a:pos x="1445" y="1724"/>
                </a:cxn>
                <a:cxn ang="0">
                  <a:pos x="1889" y="1639"/>
                </a:cxn>
                <a:cxn ang="0">
                  <a:pos x="1750" y="1430"/>
                </a:cxn>
                <a:cxn ang="0">
                  <a:pos x="1445" y="1492"/>
                </a:cxn>
                <a:cxn ang="0">
                  <a:pos x="498" y="1089"/>
                </a:cxn>
                <a:cxn ang="0">
                  <a:pos x="2652" y="1374"/>
                </a:cxn>
                <a:cxn ang="0">
                  <a:pos x="2889" y="889"/>
                </a:cxn>
                <a:cxn ang="0">
                  <a:pos x="2853" y="844"/>
                </a:cxn>
                <a:cxn ang="0">
                  <a:pos x="2471" y="1158"/>
                </a:cxn>
                <a:cxn ang="0">
                  <a:pos x="2448" y="1247"/>
                </a:cxn>
                <a:cxn ang="0">
                  <a:pos x="2335" y="1237"/>
                </a:cxn>
                <a:cxn ang="0">
                  <a:pos x="2345" y="1125"/>
                </a:cxn>
                <a:cxn ang="0">
                  <a:pos x="2438" y="1119"/>
                </a:cxn>
                <a:cxn ang="0">
                  <a:pos x="2820" y="804"/>
                </a:cxn>
                <a:cxn ang="0">
                  <a:pos x="2785" y="761"/>
                </a:cxn>
                <a:cxn ang="0">
                  <a:pos x="2254" y="882"/>
                </a:cxn>
                <a:cxn ang="0">
                  <a:pos x="1836" y="1386"/>
                </a:cxn>
                <a:cxn ang="0">
                  <a:pos x="1983" y="1607"/>
                </a:cxn>
                <a:cxn ang="0">
                  <a:pos x="2652" y="1374"/>
                </a:cxn>
              </a:cxnLst>
              <a:rect l="0" t="0" r="r" b="b"/>
              <a:pathLst>
                <a:path w="2889" h="1724">
                  <a:moveTo>
                    <a:pt x="2392" y="634"/>
                  </a:moveTo>
                  <a:cubicBezTo>
                    <a:pt x="2167" y="448"/>
                    <a:pt x="1831" y="232"/>
                    <a:pt x="1445" y="232"/>
                  </a:cubicBezTo>
                  <a:cubicBezTo>
                    <a:pt x="1347" y="232"/>
                    <a:pt x="1231" y="254"/>
                    <a:pt x="1139" y="294"/>
                  </a:cubicBezTo>
                  <a:cubicBezTo>
                    <a:pt x="1001" y="85"/>
                    <a:pt x="1001" y="85"/>
                    <a:pt x="1001" y="85"/>
                  </a:cubicBezTo>
                  <a:cubicBezTo>
                    <a:pt x="1136" y="39"/>
                    <a:pt x="1309" y="0"/>
                    <a:pt x="1445" y="0"/>
                  </a:cubicBezTo>
                  <a:cubicBezTo>
                    <a:pt x="1920" y="0"/>
                    <a:pt x="2292" y="257"/>
                    <a:pt x="2533" y="451"/>
                  </a:cubicBezTo>
                  <a:cubicBezTo>
                    <a:pt x="2593" y="499"/>
                    <a:pt x="2593" y="575"/>
                    <a:pt x="2552" y="621"/>
                  </a:cubicBezTo>
                  <a:cubicBezTo>
                    <a:pt x="2506" y="673"/>
                    <a:pt x="2432" y="668"/>
                    <a:pt x="2392" y="634"/>
                  </a:cubicBezTo>
                  <a:moveTo>
                    <a:pt x="237" y="350"/>
                  </a:moveTo>
                  <a:cubicBezTo>
                    <a:pt x="237" y="588"/>
                    <a:pt x="116" y="755"/>
                    <a:pt x="0" y="835"/>
                  </a:cubicBezTo>
                  <a:cubicBezTo>
                    <a:pt x="36" y="880"/>
                    <a:pt x="36" y="880"/>
                    <a:pt x="36" y="880"/>
                  </a:cubicBezTo>
                  <a:cubicBezTo>
                    <a:pt x="418" y="566"/>
                    <a:pt x="418" y="566"/>
                    <a:pt x="418" y="566"/>
                  </a:cubicBezTo>
                  <a:cubicBezTo>
                    <a:pt x="407" y="535"/>
                    <a:pt x="415" y="499"/>
                    <a:pt x="442" y="477"/>
                  </a:cubicBezTo>
                  <a:cubicBezTo>
                    <a:pt x="476" y="449"/>
                    <a:pt x="526" y="454"/>
                    <a:pt x="555" y="487"/>
                  </a:cubicBezTo>
                  <a:cubicBezTo>
                    <a:pt x="583" y="521"/>
                    <a:pt x="578" y="571"/>
                    <a:pt x="544" y="599"/>
                  </a:cubicBezTo>
                  <a:cubicBezTo>
                    <a:pt x="517" y="621"/>
                    <a:pt x="480" y="622"/>
                    <a:pt x="452" y="605"/>
                  </a:cubicBezTo>
                  <a:cubicBezTo>
                    <a:pt x="69" y="920"/>
                    <a:pt x="69" y="920"/>
                    <a:pt x="69" y="920"/>
                  </a:cubicBezTo>
                  <a:cubicBezTo>
                    <a:pt x="104" y="963"/>
                    <a:pt x="104" y="963"/>
                    <a:pt x="104" y="963"/>
                  </a:cubicBezTo>
                  <a:cubicBezTo>
                    <a:pt x="172" y="907"/>
                    <a:pt x="342" y="780"/>
                    <a:pt x="636" y="842"/>
                  </a:cubicBezTo>
                  <a:cubicBezTo>
                    <a:pt x="732" y="700"/>
                    <a:pt x="812" y="484"/>
                    <a:pt x="1054" y="338"/>
                  </a:cubicBezTo>
                  <a:cubicBezTo>
                    <a:pt x="906" y="117"/>
                    <a:pt x="906" y="117"/>
                    <a:pt x="906" y="117"/>
                  </a:cubicBezTo>
                  <a:cubicBezTo>
                    <a:pt x="747" y="183"/>
                    <a:pt x="237" y="350"/>
                    <a:pt x="237" y="350"/>
                  </a:cubicBezTo>
                  <a:moveTo>
                    <a:pt x="498" y="1089"/>
                  </a:moveTo>
                  <a:cubicBezTo>
                    <a:pt x="457" y="1056"/>
                    <a:pt x="384" y="1051"/>
                    <a:pt x="337" y="1103"/>
                  </a:cubicBezTo>
                  <a:cubicBezTo>
                    <a:pt x="297" y="1149"/>
                    <a:pt x="296" y="1225"/>
                    <a:pt x="356" y="1273"/>
                  </a:cubicBezTo>
                  <a:cubicBezTo>
                    <a:pt x="597" y="1467"/>
                    <a:pt x="969" y="1724"/>
                    <a:pt x="1445" y="1724"/>
                  </a:cubicBezTo>
                  <a:cubicBezTo>
                    <a:pt x="1581" y="1724"/>
                    <a:pt x="1753" y="1685"/>
                    <a:pt x="1889" y="1639"/>
                  </a:cubicBezTo>
                  <a:cubicBezTo>
                    <a:pt x="1750" y="1430"/>
                    <a:pt x="1750" y="1430"/>
                    <a:pt x="1750" y="1430"/>
                  </a:cubicBezTo>
                  <a:cubicBezTo>
                    <a:pt x="1658" y="1470"/>
                    <a:pt x="1543" y="1492"/>
                    <a:pt x="1445" y="1492"/>
                  </a:cubicBezTo>
                  <a:cubicBezTo>
                    <a:pt x="1058" y="1492"/>
                    <a:pt x="722" y="1276"/>
                    <a:pt x="498" y="1089"/>
                  </a:cubicBezTo>
                  <a:moveTo>
                    <a:pt x="2652" y="1374"/>
                  </a:moveTo>
                  <a:cubicBezTo>
                    <a:pt x="2652" y="1136"/>
                    <a:pt x="2773" y="969"/>
                    <a:pt x="2889" y="889"/>
                  </a:cubicBezTo>
                  <a:cubicBezTo>
                    <a:pt x="2853" y="844"/>
                    <a:pt x="2853" y="844"/>
                    <a:pt x="2853" y="844"/>
                  </a:cubicBezTo>
                  <a:cubicBezTo>
                    <a:pt x="2471" y="1158"/>
                    <a:pt x="2471" y="1158"/>
                    <a:pt x="2471" y="1158"/>
                  </a:cubicBezTo>
                  <a:cubicBezTo>
                    <a:pt x="2483" y="1189"/>
                    <a:pt x="2475" y="1225"/>
                    <a:pt x="2448" y="1247"/>
                  </a:cubicBezTo>
                  <a:cubicBezTo>
                    <a:pt x="2414" y="1275"/>
                    <a:pt x="2363" y="1270"/>
                    <a:pt x="2335" y="1237"/>
                  </a:cubicBezTo>
                  <a:cubicBezTo>
                    <a:pt x="2306" y="1203"/>
                    <a:pt x="2311" y="1153"/>
                    <a:pt x="2345" y="1125"/>
                  </a:cubicBezTo>
                  <a:cubicBezTo>
                    <a:pt x="2372" y="1103"/>
                    <a:pt x="2409" y="1102"/>
                    <a:pt x="2438" y="1119"/>
                  </a:cubicBezTo>
                  <a:cubicBezTo>
                    <a:pt x="2820" y="804"/>
                    <a:pt x="2820" y="804"/>
                    <a:pt x="2820" y="804"/>
                  </a:cubicBezTo>
                  <a:cubicBezTo>
                    <a:pt x="2785" y="761"/>
                    <a:pt x="2785" y="761"/>
                    <a:pt x="2785" y="761"/>
                  </a:cubicBezTo>
                  <a:cubicBezTo>
                    <a:pt x="2717" y="817"/>
                    <a:pt x="2547" y="944"/>
                    <a:pt x="2254" y="882"/>
                  </a:cubicBezTo>
                  <a:cubicBezTo>
                    <a:pt x="2157" y="1024"/>
                    <a:pt x="2077" y="1240"/>
                    <a:pt x="1836" y="1386"/>
                  </a:cubicBezTo>
                  <a:cubicBezTo>
                    <a:pt x="1983" y="1607"/>
                    <a:pt x="1983" y="1607"/>
                    <a:pt x="1983" y="1607"/>
                  </a:cubicBezTo>
                  <a:cubicBezTo>
                    <a:pt x="2143" y="1541"/>
                    <a:pt x="2652" y="1374"/>
                    <a:pt x="2652" y="137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8"/>
            <p:cNvSpPr>
              <a:spLocks noEditPoints="1"/>
            </p:cNvSpPr>
            <p:nvPr/>
          </p:nvSpPr>
          <p:spPr bwMode="auto">
            <a:xfrm>
              <a:off x="4705" y="466"/>
              <a:ext cx="660" cy="416"/>
            </a:xfrm>
            <a:custGeom>
              <a:avLst/>
              <a:gdLst/>
              <a:ahLst/>
              <a:cxnLst>
                <a:cxn ang="0">
                  <a:pos x="522" y="206"/>
                </a:cxn>
                <a:cxn ang="0">
                  <a:pos x="14" y="330"/>
                </a:cxn>
                <a:cxn ang="0">
                  <a:pos x="96" y="871"/>
                </a:cxn>
                <a:cxn ang="0">
                  <a:pos x="194" y="836"/>
                </a:cxn>
                <a:cxn ang="0">
                  <a:pos x="377" y="613"/>
                </a:cxn>
                <a:cxn ang="0">
                  <a:pos x="468" y="509"/>
                </a:cxn>
                <a:cxn ang="0">
                  <a:pos x="154" y="1449"/>
                </a:cxn>
                <a:cxn ang="0">
                  <a:pos x="530" y="1344"/>
                </a:cxn>
                <a:cxn ang="0">
                  <a:pos x="416" y="979"/>
                </a:cxn>
                <a:cxn ang="0">
                  <a:pos x="49" y="1073"/>
                </a:cxn>
                <a:cxn ang="0">
                  <a:pos x="512" y="1917"/>
                </a:cxn>
                <a:cxn ang="0">
                  <a:pos x="581" y="1839"/>
                </a:cxn>
                <a:cxn ang="0">
                  <a:pos x="631" y="1554"/>
                </a:cxn>
                <a:cxn ang="0">
                  <a:pos x="659" y="1420"/>
                </a:cxn>
                <a:cxn ang="0">
                  <a:pos x="887" y="2442"/>
                </a:cxn>
                <a:cxn ang="0">
                  <a:pos x="940" y="2242"/>
                </a:cxn>
                <a:cxn ang="0">
                  <a:pos x="590" y="2151"/>
                </a:cxn>
                <a:cxn ang="0">
                  <a:pos x="824" y="2381"/>
                </a:cxn>
                <a:cxn ang="0">
                  <a:pos x="1514" y="2410"/>
                </a:cxn>
                <a:cxn ang="0">
                  <a:pos x="1494" y="2350"/>
                </a:cxn>
                <a:cxn ang="0">
                  <a:pos x="1294" y="2545"/>
                </a:cxn>
                <a:cxn ang="0">
                  <a:pos x="1542" y="2766"/>
                </a:cxn>
                <a:cxn ang="0">
                  <a:pos x="1560" y="2542"/>
                </a:cxn>
                <a:cxn ang="0">
                  <a:pos x="1597" y="2444"/>
                </a:cxn>
                <a:cxn ang="0">
                  <a:pos x="1337" y="2427"/>
                </a:cxn>
                <a:cxn ang="0">
                  <a:pos x="1426" y="2708"/>
                </a:cxn>
                <a:cxn ang="0">
                  <a:pos x="1971" y="2919"/>
                </a:cxn>
                <a:cxn ang="0">
                  <a:pos x="2042" y="2639"/>
                </a:cxn>
                <a:cxn ang="0">
                  <a:pos x="2019" y="2530"/>
                </a:cxn>
                <a:cxn ang="0">
                  <a:pos x="2035" y="2441"/>
                </a:cxn>
                <a:cxn ang="0">
                  <a:pos x="1979" y="2721"/>
                </a:cxn>
                <a:cxn ang="0">
                  <a:pos x="1988" y="2829"/>
                </a:cxn>
                <a:cxn ang="0">
                  <a:pos x="1971" y="2919"/>
                </a:cxn>
                <a:cxn ang="0">
                  <a:pos x="2673" y="2782"/>
                </a:cxn>
                <a:cxn ang="0">
                  <a:pos x="2408" y="2708"/>
                </a:cxn>
                <a:cxn ang="0">
                  <a:pos x="2715" y="2515"/>
                </a:cxn>
                <a:cxn ang="0">
                  <a:pos x="2301" y="2720"/>
                </a:cxn>
                <a:cxn ang="0">
                  <a:pos x="3169" y="2285"/>
                </a:cxn>
                <a:cxn ang="0">
                  <a:pos x="2959" y="2561"/>
                </a:cxn>
                <a:cxn ang="0">
                  <a:pos x="2961" y="2862"/>
                </a:cxn>
                <a:cxn ang="0">
                  <a:pos x="3170" y="2583"/>
                </a:cxn>
                <a:cxn ang="0">
                  <a:pos x="3596" y="2191"/>
                </a:cxn>
                <a:cxn ang="0">
                  <a:pos x="3408" y="2244"/>
                </a:cxn>
                <a:cxn ang="0">
                  <a:pos x="3596" y="2191"/>
                </a:cxn>
                <a:cxn ang="0">
                  <a:pos x="3677" y="2125"/>
                </a:cxn>
                <a:cxn ang="0">
                  <a:pos x="3270" y="2229"/>
                </a:cxn>
                <a:cxn ang="0">
                  <a:pos x="3540" y="2426"/>
                </a:cxn>
                <a:cxn ang="0">
                  <a:pos x="3872" y="2370"/>
                </a:cxn>
                <a:cxn ang="0">
                  <a:pos x="3662" y="1924"/>
                </a:cxn>
                <a:cxn ang="0">
                  <a:pos x="4264" y="1949"/>
                </a:cxn>
                <a:cxn ang="0">
                  <a:pos x="3903" y="1635"/>
                </a:cxn>
                <a:cxn ang="0">
                  <a:pos x="4096" y="1943"/>
                </a:cxn>
                <a:cxn ang="0">
                  <a:pos x="4180" y="1028"/>
                </a:cxn>
                <a:cxn ang="0">
                  <a:pos x="4062" y="1363"/>
                </a:cxn>
                <a:cxn ang="0">
                  <a:pos x="4562" y="1362"/>
                </a:cxn>
                <a:cxn ang="0">
                  <a:pos x="4602" y="622"/>
                </a:cxn>
                <a:cxn ang="0">
                  <a:pos x="4502" y="648"/>
                </a:cxn>
                <a:cxn ang="0">
                  <a:pos x="4300" y="855"/>
                </a:cxn>
                <a:cxn ang="0">
                  <a:pos x="4201" y="950"/>
                </a:cxn>
                <a:cxn ang="0">
                  <a:pos x="4601" y="0"/>
                </a:cxn>
                <a:cxn ang="0">
                  <a:pos x="4444" y="135"/>
                </a:cxn>
                <a:cxn ang="0">
                  <a:pos x="4682" y="408"/>
                </a:cxn>
                <a:cxn ang="0">
                  <a:pos x="4618" y="86"/>
                </a:cxn>
              </a:cxnLst>
              <a:rect l="0" t="0" r="r" b="b"/>
              <a:pathLst>
                <a:path w="4694" h="2952">
                  <a:moveTo>
                    <a:pt x="89" y="2"/>
                  </a:moveTo>
                  <a:cubicBezTo>
                    <a:pt x="545" y="106"/>
                    <a:pt x="545" y="106"/>
                    <a:pt x="545" y="106"/>
                  </a:cubicBezTo>
                  <a:cubicBezTo>
                    <a:pt x="522" y="206"/>
                    <a:pt x="522" y="206"/>
                    <a:pt x="522" y="206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06" y="351"/>
                    <a:pt x="106" y="351"/>
                    <a:pt x="106" y="351"/>
                  </a:cubicBezTo>
                  <a:cubicBezTo>
                    <a:pt x="14" y="330"/>
                    <a:pt x="14" y="330"/>
                    <a:pt x="14" y="330"/>
                  </a:cubicBezTo>
                  <a:lnTo>
                    <a:pt x="89" y="2"/>
                  </a:lnTo>
                  <a:close/>
                  <a:moveTo>
                    <a:pt x="4" y="872"/>
                  </a:moveTo>
                  <a:cubicBezTo>
                    <a:pt x="96" y="871"/>
                    <a:pt x="96" y="871"/>
                    <a:pt x="96" y="871"/>
                  </a:cubicBezTo>
                  <a:cubicBezTo>
                    <a:pt x="93" y="617"/>
                    <a:pt x="93" y="617"/>
                    <a:pt x="93" y="617"/>
                  </a:cubicBezTo>
                  <a:cubicBezTo>
                    <a:pt x="191" y="615"/>
                    <a:pt x="191" y="615"/>
                    <a:pt x="191" y="615"/>
                  </a:cubicBezTo>
                  <a:cubicBezTo>
                    <a:pt x="194" y="836"/>
                    <a:pt x="194" y="836"/>
                    <a:pt x="194" y="836"/>
                  </a:cubicBezTo>
                  <a:cubicBezTo>
                    <a:pt x="285" y="835"/>
                    <a:pt x="285" y="835"/>
                    <a:pt x="285" y="835"/>
                  </a:cubicBezTo>
                  <a:cubicBezTo>
                    <a:pt x="283" y="614"/>
                    <a:pt x="283" y="614"/>
                    <a:pt x="283" y="614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81" y="864"/>
                    <a:pt x="381" y="864"/>
                    <a:pt x="381" y="864"/>
                  </a:cubicBezTo>
                  <a:cubicBezTo>
                    <a:pt x="472" y="862"/>
                    <a:pt x="472" y="862"/>
                    <a:pt x="472" y="862"/>
                  </a:cubicBezTo>
                  <a:cubicBezTo>
                    <a:pt x="468" y="509"/>
                    <a:pt x="468" y="509"/>
                    <a:pt x="468" y="509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4" y="872"/>
                  </a:lnTo>
                  <a:close/>
                  <a:moveTo>
                    <a:pt x="154" y="1449"/>
                  </a:moveTo>
                  <a:cubicBezTo>
                    <a:pt x="241" y="1425"/>
                    <a:pt x="241" y="1425"/>
                    <a:pt x="241" y="1425"/>
                  </a:cubicBezTo>
                  <a:cubicBezTo>
                    <a:pt x="172" y="1177"/>
                    <a:pt x="172" y="1177"/>
                    <a:pt x="172" y="1177"/>
                  </a:cubicBezTo>
                  <a:cubicBezTo>
                    <a:pt x="530" y="1344"/>
                    <a:pt x="530" y="1344"/>
                    <a:pt x="530" y="1344"/>
                  </a:cubicBezTo>
                  <a:cubicBezTo>
                    <a:pt x="605" y="1323"/>
                    <a:pt x="605" y="1323"/>
                    <a:pt x="605" y="1323"/>
                  </a:cubicBezTo>
                  <a:cubicBezTo>
                    <a:pt x="502" y="955"/>
                    <a:pt x="502" y="955"/>
                    <a:pt x="502" y="955"/>
                  </a:cubicBezTo>
                  <a:cubicBezTo>
                    <a:pt x="416" y="979"/>
                    <a:pt x="416" y="979"/>
                    <a:pt x="416" y="979"/>
                  </a:cubicBezTo>
                  <a:cubicBezTo>
                    <a:pt x="482" y="1220"/>
                    <a:pt x="482" y="1220"/>
                    <a:pt x="482" y="1220"/>
                  </a:cubicBezTo>
                  <a:cubicBezTo>
                    <a:pt x="125" y="1052"/>
                    <a:pt x="125" y="1052"/>
                    <a:pt x="125" y="1052"/>
                  </a:cubicBezTo>
                  <a:cubicBezTo>
                    <a:pt x="49" y="1073"/>
                    <a:pt x="49" y="1073"/>
                    <a:pt x="49" y="1073"/>
                  </a:cubicBezTo>
                  <a:lnTo>
                    <a:pt x="154" y="1449"/>
                  </a:lnTo>
                  <a:close/>
                  <a:moveTo>
                    <a:pt x="433" y="1963"/>
                  </a:moveTo>
                  <a:cubicBezTo>
                    <a:pt x="512" y="1917"/>
                    <a:pt x="512" y="1917"/>
                    <a:pt x="512" y="1917"/>
                  </a:cubicBezTo>
                  <a:cubicBezTo>
                    <a:pt x="385" y="1697"/>
                    <a:pt x="385" y="1697"/>
                    <a:pt x="385" y="1697"/>
                  </a:cubicBezTo>
                  <a:cubicBezTo>
                    <a:pt x="470" y="1648"/>
                    <a:pt x="470" y="1648"/>
                    <a:pt x="470" y="1648"/>
                  </a:cubicBezTo>
                  <a:cubicBezTo>
                    <a:pt x="581" y="1839"/>
                    <a:pt x="581" y="1839"/>
                    <a:pt x="581" y="1839"/>
                  </a:cubicBezTo>
                  <a:cubicBezTo>
                    <a:pt x="660" y="1793"/>
                    <a:pt x="660" y="1793"/>
                    <a:pt x="660" y="1793"/>
                  </a:cubicBezTo>
                  <a:cubicBezTo>
                    <a:pt x="549" y="1602"/>
                    <a:pt x="549" y="1602"/>
                    <a:pt x="549" y="1602"/>
                  </a:cubicBezTo>
                  <a:cubicBezTo>
                    <a:pt x="631" y="1554"/>
                    <a:pt x="631" y="1554"/>
                    <a:pt x="631" y="1554"/>
                  </a:cubicBezTo>
                  <a:cubicBezTo>
                    <a:pt x="757" y="1771"/>
                    <a:pt x="757" y="1771"/>
                    <a:pt x="757" y="1771"/>
                  </a:cubicBezTo>
                  <a:cubicBezTo>
                    <a:pt x="836" y="1726"/>
                    <a:pt x="836" y="1726"/>
                    <a:pt x="836" y="1726"/>
                  </a:cubicBezTo>
                  <a:cubicBezTo>
                    <a:pt x="659" y="1420"/>
                    <a:pt x="659" y="1420"/>
                    <a:pt x="659" y="1420"/>
                  </a:cubicBezTo>
                  <a:cubicBezTo>
                    <a:pt x="254" y="1654"/>
                    <a:pt x="254" y="1654"/>
                    <a:pt x="254" y="1654"/>
                  </a:cubicBezTo>
                  <a:lnTo>
                    <a:pt x="433" y="1963"/>
                  </a:lnTo>
                  <a:close/>
                  <a:moveTo>
                    <a:pt x="887" y="2442"/>
                  </a:moveTo>
                  <a:cubicBezTo>
                    <a:pt x="1214" y="2107"/>
                    <a:pt x="1214" y="2107"/>
                    <a:pt x="1214" y="2107"/>
                  </a:cubicBezTo>
                  <a:cubicBezTo>
                    <a:pt x="1142" y="2036"/>
                    <a:pt x="1142" y="2036"/>
                    <a:pt x="1142" y="2036"/>
                  </a:cubicBezTo>
                  <a:cubicBezTo>
                    <a:pt x="940" y="2242"/>
                    <a:pt x="940" y="2242"/>
                    <a:pt x="940" y="2242"/>
                  </a:cubicBezTo>
                  <a:cubicBezTo>
                    <a:pt x="985" y="1883"/>
                    <a:pt x="985" y="1883"/>
                    <a:pt x="985" y="1883"/>
                  </a:cubicBezTo>
                  <a:cubicBezTo>
                    <a:pt x="917" y="1816"/>
                    <a:pt x="917" y="1816"/>
                    <a:pt x="917" y="1816"/>
                  </a:cubicBezTo>
                  <a:cubicBezTo>
                    <a:pt x="590" y="2151"/>
                    <a:pt x="590" y="2151"/>
                    <a:pt x="590" y="2151"/>
                  </a:cubicBezTo>
                  <a:cubicBezTo>
                    <a:pt x="662" y="2222"/>
                    <a:pt x="662" y="2222"/>
                    <a:pt x="662" y="2222"/>
                  </a:cubicBezTo>
                  <a:cubicBezTo>
                    <a:pt x="870" y="2009"/>
                    <a:pt x="870" y="2009"/>
                    <a:pt x="870" y="2009"/>
                  </a:cubicBezTo>
                  <a:cubicBezTo>
                    <a:pt x="824" y="2381"/>
                    <a:pt x="824" y="2381"/>
                    <a:pt x="824" y="2381"/>
                  </a:cubicBezTo>
                  <a:lnTo>
                    <a:pt x="887" y="2442"/>
                  </a:lnTo>
                  <a:close/>
                  <a:moveTo>
                    <a:pt x="1494" y="2350"/>
                  </a:moveTo>
                  <a:cubicBezTo>
                    <a:pt x="1517" y="2362"/>
                    <a:pt x="1526" y="2384"/>
                    <a:pt x="1514" y="2410"/>
                  </a:cubicBezTo>
                  <a:cubicBezTo>
                    <a:pt x="1501" y="2437"/>
                    <a:pt x="1474" y="2443"/>
                    <a:pt x="1431" y="2439"/>
                  </a:cubicBezTo>
                  <a:cubicBezTo>
                    <a:pt x="1423" y="2410"/>
                    <a:pt x="1422" y="2393"/>
                    <a:pt x="1432" y="2374"/>
                  </a:cubicBezTo>
                  <a:cubicBezTo>
                    <a:pt x="1445" y="2348"/>
                    <a:pt x="1469" y="2339"/>
                    <a:pt x="1494" y="2350"/>
                  </a:cubicBezTo>
                  <a:moveTo>
                    <a:pt x="1400" y="2630"/>
                  </a:moveTo>
                  <a:cubicBezTo>
                    <a:pt x="1374" y="2635"/>
                    <a:pt x="1349" y="2634"/>
                    <a:pt x="1328" y="2624"/>
                  </a:cubicBezTo>
                  <a:cubicBezTo>
                    <a:pt x="1294" y="2607"/>
                    <a:pt x="1279" y="2575"/>
                    <a:pt x="1294" y="2545"/>
                  </a:cubicBezTo>
                  <a:cubicBezTo>
                    <a:pt x="1304" y="2524"/>
                    <a:pt x="1325" y="2509"/>
                    <a:pt x="1360" y="2509"/>
                  </a:cubicBezTo>
                  <a:lnTo>
                    <a:pt x="1400" y="2630"/>
                  </a:lnTo>
                  <a:close/>
                  <a:moveTo>
                    <a:pt x="1542" y="2766"/>
                  </a:moveTo>
                  <a:cubicBezTo>
                    <a:pt x="1510" y="2674"/>
                    <a:pt x="1510" y="2674"/>
                    <a:pt x="1510" y="2674"/>
                  </a:cubicBezTo>
                  <a:cubicBezTo>
                    <a:pt x="1545" y="2656"/>
                    <a:pt x="1579" y="2634"/>
                    <a:pt x="1609" y="2612"/>
                  </a:cubicBezTo>
                  <a:cubicBezTo>
                    <a:pt x="1560" y="2542"/>
                    <a:pt x="1560" y="2542"/>
                    <a:pt x="1560" y="2542"/>
                  </a:cubicBezTo>
                  <a:cubicBezTo>
                    <a:pt x="1534" y="2562"/>
                    <a:pt x="1508" y="2579"/>
                    <a:pt x="1483" y="2594"/>
                  </a:cubicBezTo>
                  <a:cubicBezTo>
                    <a:pt x="1455" y="2511"/>
                    <a:pt x="1455" y="2511"/>
                    <a:pt x="1455" y="2511"/>
                  </a:cubicBezTo>
                  <a:cubicBezTo>
                    <a:pt x="1517" y="2516"/>
                    <a:pt x="1569" y="2501"/>
                    <a:pt x="1597" y="2444"/>
                  </a:cubicBezTo>
                  <a:cubicBezTo>
                    <a:pt x="1627" y="2384"/>
                    <a:pt x="1602" y="2314"/>
                    <a:pt x="1531" y="2279"/>
                  </a:cubicBezTo>
                  <a:cubicBezTo>
                    <a:pt x="1450" y="2240"/>
                    <a:pt x="1378" y="2270"/>
                    <a:pt x="1349" y="2328"/>
                  </a:cubicBezTo>
                  <a:cubicBezTo>
                    <a:pt x="1335" y="2358"/>
                    <a:pt x="1331" y="2388"/>
                    <a:pt x="1337" y="2427"/>
                  </a:cubicBezTo>
                  <a:cubicBezTo>
                    <a:pt x="1273" y="2425"/>
                    <a:pt x="1225" y="2449"/>
                    <a:pt x="1199" y="2503"/>
                  </a:cubicBezTo>
                  <a:cubicBezTo>
                    <a:pt x="1162" y="2578"/>
                    <a:pt x="1200" y="2655"/>
                    <a:pt x="1280" y="2694"/>
                  </a:cubicBezTo>
                  <a:cubicBezTo>
                    <a:pt x="1329" y="2718"/>
                    <a:pt x="1378" y="2719"/>
                    <a:pt x="1426" y="2708"/>
                  </a:cubicBezTo>
                  <a:cubicBezTo>
                    <a:pt x="1451" y="2781"/>
                    <a:pt x="1451" y="2781"/>
                    <a:pt x="1451" y="2781"/>
                  </a:cubicBezTo>
                  <a:lnTo>
                    <a:pt x="1542" y="2766"/>
                  </a:lnTo>
                  <a:close/>
                  <a:moveTo>
                    <a:pt x="1971" y="2919"/>
                  </a:moveTo>
                  <a:cubicBezTo>
                    <a:pt x="2071" y="2935"/>
                    <a:pt x="2149" y="2896"/>
                    <a:pt x="2164" y="2804"/>
                  </a:cubicBezTo>
                  <a:cubicBezTo>
                    <a:pt x="2165" y="2802"/>
                    <a:pt x="2165" y="2802"/>
                    <a:pt x="2165" y="2802"/>
                  </a:cubicBezTo>
                  <a:cubicBezTo>
                    <a:pt x="2178" y="2722"/>
                    <a:pt x="2131" y="2680"/>
                    <a:pt x="2042" y="2639"/>
                  </a:cubicBezTo>
                  <a:cubicBezTo>
                    <a:pt x="1965" y="2606"/>
                    <a:pt x="1947" y="2592"/>
                    <a:pt x="1952" y="2562"/>
                  </a:cubicBezTo>
                  <a:cubicBezTo>
                    <a:pt x="1953" y="2561"/>
                    <a:pt x="1953" y="2561"/>
                    <a:pt x="1953" y="2561"/>
                  </a:cubicBezTo>
                  <a:cubicBezTo>
                    <a:pt x="1956" y="2538"/>
                    <a:pt x="1980" y="2524"/>
                    <a:pt x="2019" y="2530"/>
                  </a:cubicBezTo>
                  <a:cubicBezTo>
                    <a:pt x="2058" y="2537"/>
                    <a:pt x="2095" y="2561"/>
                    <a:pt x="2131" y="2596"/>
                  </a:cubicBezTo>
                  <a:cubicBezTo>
                    <a:pt x="2197" y="2529"/>
                    <a:pt x="2197" y="2529"/>
                    <a:pt x="2197" y="2529"/>
                  </a:cubicBezTo>
                  <a:cubicBezTo>
                    <a:pt x="2156" y="2483"/>
                    <a:pt x="2102" y="2452"/>
                    <a:pt x="2035" y="2441"/>
                  </a:cubicBezTo>
                  <a:cubicBezTo>
                    <a:pt x="1941" y="2425"/>
                    <a:pt x="1864" y="2469"/>
                    <a:pt x="1850" y="2553"/>
                  </a:cubicBezTo>
                  <a:cubicBezTo>
                    <a:pt x="1850" y="2554"/>
                    <a:pt x="1850" y="2554"/>
                    <a:pt x="1850" y="2554"/>
                  </a:cubicBezTo>
                  <a:cubicBezTo>
                    <a:pt x="1835" y="2646"/>
                    <a:pt x="1890" y="2681"/>
                    <a:pt x="1979" y="2721"/>
                  </a:cubicBezTo>
                  <a:cubicBezTo>
                    <a:pt x="2053" y="2754"/>
                    <a:pt x="2067" y="2770"/>
                    <a:pt x="2062" y="2795"/>
                  </a:cubicBezTo>
                  <a:cubicBezTo>
                    <a:pt x="2062" y="2797"/>
                    <a:pt x="2062" y="2797"/>
                    <a:pt x="2062" y="2797"/>
                  </a:cubicBezTo>
                  <a:cubicBezTo>
                    <a:pt x="2057" y="2824"/>
                    <a:pt x="2030" y="2836"/>
                    <a:pt x="1988" y="2829"/>
                  </a:cubicBezTo>
                  <a:cubicBezTo>
                    <a:pt x="1935" y="2820"/>
                    <a:pt x="1895" y="2791"/>
                    <a:pt x="1860" y="2750"/>
                  </a:cubicBezTo>
                  <a:cubicBezTo>
                    <a:pt x="1788" y="2811"/>
                    <a:pt x="1788" y="2811"/>
                    <a:pt x="1788" y="2811"/>
                  </a:cubicBezTo>
                  <a:cubicBezTo>
                    <a:pt x="1835" y="2870"/>
                    <a:pt x="1901" y="2906"/>
                    <a:pt x="1971" y="2919"/>
                  </a:cubicBezTo>
                  <a:moveTo>
                    <a:pt x="2559" y="2941"/>
                  </a:moveTo>
                  <a:cubicBezTo>
                    <a:pt x="2649" y="2934"/>
                    <a:pt x="2700" y="2898"/>
                    <a:pt x="2744" y="2842"/>
                  </a:cubicBezTo>
                  <a:cubicBezTo>
                    <a:pt x="2673" y="2782"/>
                    <a:pt x="2673" y="2782"/>
                    <a:pt x="2673" y="2782"/>
                  </a:cubicBezTo>
                  <a:cubicBezTo>
                    <a:pt x="2639" y="2818"/>
                    <a:pt x="2608" y="2842"/>
                    <a:pt x="2555" y="2846"/>
                  </a:cubicBezTo>
                  <a:cubicBezTo>
                    <a:pt x="2475" y="2852"/>
                    <a:pt x="2414" y="2790"/>
                    <a:pt x="2408" y="2710"/>
                  </a:cubicBezTo>
                  <a:cubicBezTo>
                    <a:pt x="2408" y="2708"/>
                    <a:pt x="2408" y="2708"/>
                    <a:pt x="2408" y="2708"/>
                  </a:cubicBezTo>
                  <a:cubicBezTo>
                    <a:pt x="2401" y="2628"/>
                    <a:pt x="2453" y="2559"/>
                    <a:pt x="2532" y="2553"/>
                  </a:cubicBezTo>
                  <a:cubicBezTo>
                    <a:pt x="2578" y="2549"/>
                    <a:pt x="2617" y="2566"/>
                    <a:pt x="2655" y="2596"/>
                  </a:cubicBezTo>
                  <a:cubicBezTo>
                    <a:pt x="2715" y="2515"/>
                    <a:pt x="2715" y="2515"/>
                    <a:pt x="2715" y="2515"/>
                  </a:cubicBezTo>
                  <a:cubicBezTo>
                    <a:pt x="2668" y="2476"/>
                    <a:pt x="2613" y="2451"/>
                    <a:pt x="2525" y="2458"/>
                  </a:cubicBezTo>
                  <a:cubicBezTo>
                    <a:pt x="2382" y="2469"/>
                    <a:pt x="2290" y="2586"/>
                    <a:pt x="2301" y="2718"/>
                  </a:cubicBezTo>
                  <a:cubicBezTo>
                    <a:pt x="2301" y="2720"/>
                    <a:pt x="2301" y="2720"/>
                    <a:pt x="2301" y="2720"/>
                  </a:cubicBezTo>
                  <a:cubicBezTo>
                    <a:pt x="2311" y="2854"/>
                    <a:pt x="2421" y="2952"/>
                    <a:pt x="2559" y="2941"/>
                  </a:cubicBezTo>
                  <a:moveTo>
                    <a:pt x="3332" y="2723"/>
                  </a:moveTo>
                  <a:cubicBezTo>
                    <a:pt x="3169" y="2285"/>
                    <a:pt x="3169" y="2285"/>
                    <a:pt x="3169" y="2285"/>
                  </a:cubicBezTo>
                  <a:cubicBezTo>
                    <a:pt x="3072" y="2321"/>
                    <a:pt x="3072" y="2321"/>
                    <a:pt x="3072" y="2321"/>
                  </a:cubicBezTo>
                  <a:cubicBezTo>
                    <a:pt x="3137" y="2495"/>
                    <a:pt x="3137" y="2495"/>
                    <a:pt x="3137" y="2495"/>
                  </a:cubicBezTo>
                  <a:cubicBezTo>
                    <a:pt x="2959" y="2561"/>
                    <a:pt x="2959" y="2561"/>
                    <a:pt x="2959" y="2561"/>
                  </a:cubicBezTo>
                  <a:cubicBezTo>
                    <a:pt x="2894" y="2387"/>
                    <a:pt x="2894" y="2387"/>
                    <a:pt x="2894" y="2387"/>
                  </a:cubicBezTo>
                  <a:cubicBezTo>
                    <a:pt x="2798" y="2423"/>
                    <a:pt x="2798" y="2423"/>
                    <a:pt x="2798" y="2423"/>
                  </a:cubicBezTo>
                  <a:cubicBezTo>
                    <a:pt x="2961" y="2862"/>
                    <a:pt x="2961" y="2862"/>
                    <a:pt x="2961" y="2862"/>
                  </a:cubicBezTo>
                  <a:cubicBezTo>
                    <a:pt x="3058" y="2826"/>
                    <a:pt x="3058" y="2826"/>
                    <a:pt x="3058" y="2826"/>
                  </a:cubicBezTo>
                  <a:cubicBezTo>
                    <a:pt x="2992" y="2650"/>
                    <a:pt x="2992" y="2650"/>
                    <a:pt x="2992" y="2650"/>
                  </a:cubicBezTo>
                  <a:cubicBezTo>
                    <a:pt x="3170" y="2583"/>
                    <a:pt x="3170" y="2583"/>
                    <a:pt x="3170" y="2583"/>
                  </a:cubicBezTo>
                  <a:cubicBezTo>
                    <a:pt x="3236" y="2760"/>
                    <a:pt x="3236" y="2760"/>
                    <a:pt x="3236" y="2760"/>
                  </a:cubicBezTo>
                  <a:lnTo>
                    <a:pt x="3332" y="2723"/>
                  </a:lnTo>
                  <a:close/>
                  <a:moveTo>
                    <a:pt x="3596" y="2191"/>
                  </a:moveTo>
                  <a:cubicBezTo>
                    <a:pt x="3619" y="2223"/>
                    <a:pt x="3612" y="2262"/>
                    <a:pt x="3571" y="2291"/>
                  </a:cubicBezTo>
                  <a:cubicBezTo>
                    <a:pt x="3487" y="2352"/>
                    <a:pt x="3487" y="2352"/>
                    <a:pt x="3487" y="2352"/>
                  </a:cubicBezTo>
                  <a:cubicBezTo>
                    <a:pt x="3408" y="2244"/>
                    <a:pt x="3408" y="2244"/>
                    <a:pt x="3408" y="2244"/>
                  </a:cubicBezTo>
                  <a:cubicBezTo>
                    <a:pt x="3490" y="2183"/>
                    <a:pt x="3490" y="2183"/>
                    <a:pt x="3490" y="2183"/>
                  </a:cubicBezTo>
                  <a:cubicBezTo>
                    <a:pt x="3531" y="2154"/>
                    <a:pt x="3569" y="2154"/>
                    <a:pt x="3595" y="2190"/>
                  </a:cubicBezTo>
                  <a:lnTo>
                    <a:pt x="3596" y="2191"/>
                  </a:lnTo>
                  <a:close/>
                  <a:moveTo>
                    <a:pt x="3872" y="2370"/>
                  </a:moveTo>
                  <a:cubicBezTo>
                    <a:pt x="3681" y="2302"/>
                    <a:pt x="3681" y="2302"/>
                    <a:pt x="3681" y="2302"/>
                  </a:cubicBezTo>
                  <a:cubicBezTo>
                    <a:pt x="3716" y="2249"/>
                    <a:pt x="3721" y="2187"/>
                    <a:pt x="3677" y="2125"/>
                  </a:cubicBezTo>
                  <a:cubicBezTo>
                    <a:pt x="3676" y="2124"/>
                    <a:pt x="3676" y="2124"/>
                    <a:pt x="3676" y="2124"/>
                  </a:cubicBezTo>
                  <a:cubicBezTo>
                    <a:pt x="3620" y="2046"/>
                    <a:pt x="3532" y="2038"/>
                    <a:pt x="3443" y="2103"/>
                  </a:cubicBezTo>
                  <a:cubicBezTo>
                    <a:pt x="3270" y="2229"/>
                    <a:pt x="3270" y="2229"/>
                    <a:pt x="3270" y="2229"/>
                  </a:cubicBezTo>
                  <a:cubicBezTo>
                    <a:pt x="3545" y="2608"/>
                    <a:pt x="3545" y="2608"/>
                    <a:pt x="3545" y="2608"/>
                  </a:cubicBezTo>
                  <a:cubicBezTo>
                    <a:pt x="3628" y="2547"/>
                    <a:pt x="3628" y="2547"/>
                    <a:pt x="3628" y="2547"/>
                  </a:cubicBezTo>
                  <a:cubicBezTo>
                    <a:pt x="3540" y="2426"/>
                    <a:pt x="3540" y="2426"/>
                    <a:pt x="3540" y="2426"/>
                  </a:cubicBezTo>
                  <a:cubicBezTo>
                    <a:pt x="3606" y="2378"/>
                    <a:pt x="3606" y="2378"/>
                    <a:pt x="3606" y="2378"/>
                  </a:cubicBezTo>
                  <a:cubicBezTo>
                    <a:pt x="3775" y="2441"/>
                    <a:pt x="3775" y="2441"/>
                    <a:pt x="3775" y="2441"/>
                  </a:cubicBezTo>
                  <a:lnTo>
                    <a:pt x="3872" y="2370"/>
                  </a:lnTo>
                  <a:close/>
                  <a:moveTo>
                    <a:pt x="4078" y="2163"/>
                  </a:moveTo>
                  <a:cubicBezTo>
                    <a:pt x="3731" y="1848"/>
                    <a:pt x="3731" y="1848"/>
                    <a:pt x="3731" y="1848"/>
                  </a:cubicBezTo>
                  <a:cubicBezTo>
                    <a:pt x="3662" y="1924"/>
                    <a:pt x="3662" y="1924"/>
                    <a:pt x="3662" y="1924"/>
                  </a:cubicBezTo>
                  <a:cubicBezTo>
                    <a:pt x="4009" y="2240"/>
                    <a:pt x="4009" y="2240"/>
                    <a:pt x="4009" y="2240"/>
                  </a:cubicBezTo>
                  <a:lnTo>
                    <a:pt x="4078" y="2163"/>
                  </a:lnTo>
                  <a:close/>
                  <a:moveTo>
                    <a:pt x="4264" y="1949"/>
                  </a:moveTo>
                  <a:cubicBezTo>
                    <a:pt x="4319" y="1867"/>
                    <a:pt x="4311" y="1781"/>
                    <a:pt x="4216" y="1718"/>
                  </a:cubicBezTo>
                  <a:cubicBezTo>
                    <a:pt x="3962" y="1547"/>
                    <a:pt x="3962" y="1547"/>
                    <a:pt x="3962" y="1547"/>
                  </a:cubicBezTo>
                  <a:cubicBezTo>
                    <a:pt x="3903" y="1635"/>
                    <a:pt x="3903" y="1635"/>
                    <a:pt x="3903" y="1635"/>
                  </a:cubicBezTo>
                  <a:cubicBezTo>
                    <a:pt x="4153" y="1803"/>
                    <a:pt x="4153" y="1803"/>
                    <a:pt x="4153" y="1803"/>
                  </a:cubicBezTo>
                  <a:cubicBezTo>
                    <a:pt x="4198" y="1833"/>
                    <a:pt x="4204" y="1866"/>
                    <a:pt x="4183" y="1899"/>
                  </a:cubicBezTo>
                  <a:cubicBezTo>
                    <a:pt x="4165" y="1925"/>
                    <a:pt x="4136" y="1937"/>
                    <a:pt x="4096" y="1943"/>
                  </a:cubicBezTo>
                  <a:cubicBezTo>
                    <a:pt x="4120" y="2037"/>
                    <a:pt x="4120" y="2037"/>
                    <a:pt x="4120" y="2037"/>
                  </a:cubicBezTo>
                  <a:cubicBezTo>
                    <a:pt x="4170" y="2032"/>
                    <a:pt x="4223" y="2010"/>
                    <a:pt x="4264" y="1949"/>
                  </a:cubicBezTo>
                  <a:moveTo>
                    <a:pt x="4180" y="1028"/>
                  </a:moveTo>
                  <a:cubicBezTo>
                    <a:pt x="4143" y="1132"/>
                    <a:pt x="4143" y="1132"/>
                    <a:pt x="4143" y="1132"/>
                  </a:cubicBezTo>
                  <a:cubicBezTo>
                    <a:pt x="4414" y="1356"/>
                    <a:pt x="4414" y="1356"/>
                    <a:pt x="4414" y="1356"/>
                  </a:cubicBezTo>
                  <a:cubicBezTo>
                    <a:pt x="4062" y="1363"/>
                    <a:pt x="4062" y="1363"/>
                    <a:pt x="4062" y="1363"/>
                  </a:cubicBezTo>
                  <a:cubicBezTo>
                    <a:pt x="4025" y="1471"/>
                    <a:pt x="4025" y="1471"/>
                    <a:pt x="4025" y="1471"/>
                  </a:cubicBezTo>
                  <a:cubicBezTo>
                    <a:pt x="4532" y="1447"/>
                    <a:pt x="4532" y="1447"/>
                    <a:pt x="4532" y="1447"/>
                  </a:cubicBezTo>
                  <a:cubicBezTo>
                    <a:pt x="4562" y="1362"/>
                    <a:pt x="4562" y="1362"/>
                    <a:pt x="4562" y="1362"/>
                  </a:cubicBezTo>
                  <a:lnTo>
                    <a:pt x="4180" y="1028"/>
                  </a:lnTo>
                  <a:close/>
                  <a:moveTo>
                    <a:pt x="4694" y="629"/>
                  </a:moveTo>
                  <a:cubicBezTo>
                    <a:pt x="4602" y="622"/>
                    <a:pt x="4602" y="622"/>
                    <a:pt x="4602" y="622"/>
                  </a:cubicBezTo>
                  <a:cubicBezTo>
                    <a:pt x="4584" y="875"/>
                    <a:pt x="4584" y="875"/>
                    <a:pt x="4584" y="875"/>
                  </a:cubicBezTo>
                  <a:cubicBezTo>
                    <a:pt x="4486" y="868"/>
                    <a:pt x="4486" y="868"/>
                    <a:pt x="4486" y="868"/>
                  </a:cubicBezTo>
                  <a:cubicBezTo>
                    <a:pt x="4502" y="648"/>
                    <a:pt x="4502" y="648"/>
                    <a:pt x="4502" y="648"/>
                  </a:cubicBezTo>
                  <a:cubicBezTo>
                    <a:pt x="4410" y="642"/>
                    <a:pt x="4410" y="642"/>
                    <a:pt x="4410" y="642"/>
                  </a:cubicBezTo>
                  <a:cubicBezTo>
                    <a:pt x="4394" y="862"/>
                    <a:pt x="4394" y="862"/>
                    <a:pt x="4394" y="862"/>
                  </a:cubicBezTo>
                  <a:cubicBezTo>
                    <a:pt x="4300" y="855"/>
                    <a:pt x="4300" y="855"/>
                    <a:pt x="4300" y="855"/>
                  </a:cubicBezTo>
                  <a:cubicBezTo>
                    <a:pt x="4318" y="604"/>
                    <a:pt x="4318" y="604"/>
                    <a:pt x="4318" y="604"/>
                  </a:cubicBezTo>
                  <a:cubicBezTo>
                    <a:pt x="4226" y="598"/>
                    <a:pt x="4226" y="598"/>
                    <a:pt x="4226" y="598"/>
                  </a:cubicBezTo>
                  <a:cubicBezTo>
                    <a:pt x="4201" y="950"/>
                    <a:pt x="4201" y="950"/>
                    <a:pt x="4201" y="950"/>
                  </a:cubicBezTo>
                  <a:cubicBezTo>
                    <a:pt x="4668" y="984"/>
                    <a:pt x="4668" y="984"/>
                    <a:pt x="4668" y="984"/>
                  </a:cubicBezTo>
                  <a:lnTo>
                    <a:pt x="4694" y="629"/>
                  </a:lnTo>
                  <a:close/>
                  <a:moveTo>
                    <a:pt x="4601" y="0"/>
                  </a:moveTo>
                  <a:cubicBezTo>
                    <a:pt x="4142" y="92"/>
                    <a:pt x="4142" y="92"/>
                    <a:pt x="4142" y="92"/>
                  </a:cubicBezTo>
                  <a:cubicBezTo>
                    <a:pt x="4161" y="192"/>
                    <a:pt x="4161" y="192"/>
                    <a:pt x="4161" y="192"/>
                  </a:cubicBezTo>
                  <a:cubicBezTo>
                    <a:pt x="4444" y="135"/>
                    <a:pt x="4444" y="135"/>
                    <a:pt x="4444" y="135"/>
                  </a:cubicBezTo>
                  <a:cubicBezTo>
                    <a:pt x="4205" y="407"/>
                    <a:pt x="4205" y="407"/>
                    <a:pt x="4205" y="407"/>
                  </a:cubicBezTo>
                  <a:cubicBezTo>
                    <a:pt x="4223" y="500"/>
                    <a:pt x="4223" y="500"/>
                    <a:pt x="4223" y="500"/>
                  </a:cubicBezTo>
                  <a:cubicBezTo>
                    <a:pt x="4682" y="408"/>
                    <a:pt x="4682" y="408"/>
                    <a:pt x="4682" y="408"/>
                  </a:cubicBezTo>
                  <a:cubicBezTo>
                    <a:pt x="4663" y="308"/>
                    <a:pt x="4663" y="308"/>
                    <a:pt x="4663" y="308"/>
                  </a:cubicBezTo>
                  <a:cubicBezTo>
                    <a:pt x="4371" y="367"/>
                    <a:pt x="4371" y="367"/>
                    <a:pt x="4371" y="367"/>
                  </a:cubicBezTo>
                  <a:cubicBezTo>
                    <a:pt x="4618" y="86"/>
                    <a:pt x="4618" y="86"/>
                    <a:pt x="4618" y="86"/>
                  </a:cubicBezTo>
                  <a:lnTo>
                    <a:pt x="46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Oval 9"/>
            <p:cNvSpPr>
              <a:spLocks noChangeArrowheads="1"/>
            </p:cNvSpPr>
            <p:nvPr/>
          </p:nvSpPr>
          <p:spPr bwMode="auto">
            <a:xfrm>
              <a:off x="4980" y="497"/>
              <a:ext cx="108" cy="108"/>
            </a:xfrm>
            <a:prstGeom prst="ellipse">
              <a:avLst/>
            </a:pr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Oval 10"/>
            <p:cNvSpPr>
              <a:spLocks noChangeArrowheads="1"/>
            </p:cNvSpPr>
            <p:nvPr/>
          </p:nvSpPr>
          <p:spPr bwMode="auto">
            <a:xfrm>
              <a:off x="5007" y="524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Freeform 11"/>
            <p:cNvSpPr>
              <a:spLocks noEditPoints="1"/>
            </p:cNvSpPr>
            <p:nvPr/>
          </p:nvSpPr>
          <p:spPr bwMode="auto">
            <a:xfrm>
              <a:off x="4756" y="222"/>
              <a:ext cx="553" cy="191"/>
            </a:xfrm>
            <a:custGeom>
              <a:avLst/>
              <a:gdLst/>
              <a:ahLst/>
              <a:cxnLst>
                <a:cxn ang="0">
                  <a:pos x="271" y="1361"/>
                </a:cxn>
                <a:cxn ang="0">
                  <a:pos x="380" y="1191"/>
                </a:cxn>
                <a:cxn ang="0">
                  <a:pos x="385" y="1110"/>
                </a:cxn>
                <a:cxn ang="0">
                  <a:pos x="72" y="1186"/>
                </a:cxn>
                <a:cxn ang="0">
                  <a:pos x="58" y="969"/>
                </a:cxn>
                <a:cxn ang="0">
                  <a:pos x="240" y="956"/>
                </a:cxn>
                <a:cxn ang="0">
                  <a:pos x="126" y="1098"/>
                </a:cxn>
                <a:cxn ang="0">
                  <a:pos x="237" y="1056"/>
                </a:cxn>
                <a:cxn ang="0">
                  <a:pos x="440" y="1023"/>
                </a:cxn>
                <a:cxn ang="0">
                  <a:pos x="657" y="521"/>
                </a:cxn>
                <a:cxn ang="0">
                  <a:pos x="298" y="696"/>
                </a:cxn>
                <a:cxn ang="0">
                  <a:pos x="468" y="678"/>
                </a:cxn>
                <a:cxn ang="0">
                  <a:pos x="786" y="899"/>
                </a:cxn>
                <a:cxn ang="0">
                  <a:pos x="657" y="521"/>
                </a:cxn>
                <a:cxn ang="0">
                  <a:pos x="856" y="287"/>
                </a:cxn>
                <a:cxn ang="0">
                  <a:pos x="992" y="747"/>
                </a:cxn>
                <a:cxn ang="0">
                  <a:pos x="1425" y="558"/>
                </a:cxn>
                <a:cxn ang="0">
                  <a:pos x="1501" y="378"/>
                </a:cxn>
                <a:cxn ang="0">
                  <a:pos x="1227" y="367"/>
                </a:cxn>
                <a:cxn ang="0">
                  <a:pos x="1312" y="186"/>
                </a:cxn>
                <a:cxn ang="0">
                  <a:pos x="1483" y="109"/>
                </a:cxn>
                <a:cxn ang="0">
                  <a:pos x="1124" y="399"/>
                </a:cxn>
                <a:cxn ang="0">
                  <a:pos x="1425" y="558"/>
                </a:cxn>
                <a:cxn ang="0">
                  <a:pos x="2093" y="0"/>
                </a:cxn>
                <a:cxn ang="0">
                  <a:pos x="1996" y="188"/>
                </a:cxn>
                <a:cxn ang="0">
                  <a:pos x="1800" y="10"/>
                </a:cxn>
                <a:cxn ang="0">
                  <a:pos x="1713" y="481"/>
                </a:cxn>
                <a:cxn ang="0">
                  <a:pos x="1810" y="290"/>
                </a:cxn>
                <a:cxn ang="0">
                  <a:pos x="2006" y="471"/>
                </a:cxn>
                <a:cxn ang="0">
                  <a:pos x="2652" y="191"/>
                </a:cxn>
                <a:cxn ang="0">
                  <a:pos x="2292" y="17"/>
                </a:cxn>
                <a:cxn ang="0">
                  <a:pos x="2411" y="140"/>
                </a:cxn>
                <a:cxn ang="0">
                  <a:pos x="2434" y="526"/>
                </a:cxn>
                <a:cxn ang="0">
                  <a:pos x="2652" y="191"/>
                </a:cxn>
                <a:cxn ang="0">
                  <a:pos x="2961" y="221"/>
                </a:cxn>
                <a:cxn ang="0">
                  <a:pos x="2684" y="612"/>
                </a:cxn>
                <a:cxn ang="0">
                  <a:pos x="3491" y="1218"/>
                </a:cxn>
                <a:cxn ang="0">
                  <a:pos x="3832" y="1198"/>
                </a:cxn>
                <a:cxn ang="0">
                  <a:pos x="3635" y="1097"/>
                </a:cxn>
                <a:cxn ang="0">
                  <a:pos x="3648" y="1219"/>
                </a:cxn>
                <a:cxn ang="0">
                  <a:pos x="3591" y="958"/>
                </a:cxn>
                <a:cxn ang="0">
                  <a:pos x="3790" y="970"/>
                </a:cxn>
                <a:cxn ang="0">
                  <a:pos x="3932" y="1096"/>
                </a:cxn>
                <a:cxn ang="0">
                  <a:pos x="3523" y="875"/>
                </a:cxn>
                <a:cxn ang="0">
                  <a:pos x="3491" y="1218"/>
                </a:cxn>
                <a:cxn ang="0">
                  <a:pos x="3537" y="574"/>
                </a:cxn>
                <a:cxn ang="0">
                  <a:pos x="3287" y="751"/>
                </a:cxn>
                <a:cxn ang="0">
                  <a:pos x="3197" y="334"/>
                </a:cxn>
                <a:cxn ang="0">
                  <a:pos x="3010" y="775"/>
                </a:cxn>
                <a:cxn ang="0">
                  <a:pos x="3195" y="906"/>
                </a:cxn>
              </a:cxnLst>
              <a:rect l="0" t="0" r="r" b="b"/>
              <a:pathLst>
                <a:path w="3933" h="1361">
                  <a:moveTo>
                    <a:pt x="451" y="1248"/>
                  </a:moveTo>
                  <a:cubicBezTo>
                    <a:pt x="408" y="1304"/>
                    <a:pt x="345" y="1346"/>
                    <a:pt x="271" y="1361"/>
                  </a:cubicBezTo>
                  <a:cubicBezTo>
                    <a:pt x="250" y="1268"/>
                    <a:pt x="250" y="1268"/>
                    <a:pt x="250" y="1268"/>
                  </a:cubicBezTo>
                  <a:cubicBezTo>
                    <a:pt x="303" y="1256"/>
                    <a:pt x="347" y="1234"/>
                    <a:pt x="380" y="1191"/>
                  </a:cubicBezTo>
                  <a:cubicBezTo>
                    <a:pt x="405" y="1158"/>
                    <a:pt x="408" y="1127"/>
                    <a:pt x="386" y="1111"/>
                  </a:cubicBezTo>
                  <a:cubicBezTo>
                    <a:pt x="385" y="1110"/>
                    <a:pt x="385" y="1110"/>
                    <a:pt x="385" y="1110"/>
                  </a:cubicBezTo>
                  <a:cubicBezTo>
                    <a:pt x="364" y="1094"/>
                    <a:pt x="343" y="1099"/>
                    <a:pt x="280" y="1149"/>
                  </a:cubicBezTo>
                  <a:cubicBezTo>
                    <a:pt x="204" y="1209"/>
                    <a:pt x="146" y="1242"/>
                    <a:pt x="72" y="1186"/>
                  </a:cubicBezTo>
                  <a:cubicBezTo>
                    <a:pt x="71" y="1185"/>
                    <a:pt x="71" y="1185"/>
                    <a:pt x="71" y="1185"/>
                  </a:cubicBezTo>
                  <a:cubicBezTo>
                    <a:pt x="4" y="1133"/>
                    <a:pt x="0" y="1045"/>
                    <a:pt x="58" y="969"/>
                  </a:cubicBezTo>
                  <a:cubicBezTo>
                    <a:pt x="100" y="915"/>
                    <a:pt x="152" y="881"/>
                    <a:pt x="211" y="867"/>
                  </a:cubicBezTo>
                  <a:cubicBezTo>
                    <a:pt x="240" y="956"/>
                    <a:pt x="240" y="956"/>
                    <a:pt x="240" y="956"/>
                  </a:cubicBezTo>
                  <a:cubicBezTo>
                    <a:pt x="192" y="972"/>
                    <a:pt x="154" y="994"/>
                    <a:pt x="130" y="1025"/>
                  </a:cubicBezTo>
                  <a:cubicBezTo>
                    <a:pt x="106" y="1056"/>
                    <a:pt x="108" y="1084"/>
                    <a:pt x="126" y="1098"/>
                  </a:cubicBezTo>
                  <a:cubicBezTo>
                    <a:pt x="127" y="1099"/>
                    <a:pt x="127" y="1099"/>
                    <a:pt x="127" y="1099"/>
                  </a:cubicBezTo>
                  <a:cubicBezTo>
                    <a:pt x="151" y="1117"/>
                    <a:pt x="171" y="1107"/>
                    <a:pt x="237" y="1056"/>
                  </a:cubicBezTo>
                  <a:cubicBezTo>
                    <a:pt x="314" y="995"/>
                    <a:pt x="374" y="973"/>
                    <a:pt x="439" y="1023"/>
                  </a:cubicBezTo>
                  <a:cubicBezTo>
                    <a:pt x="440" y="1023"/>
                    <a:pt x="440" y="1023"/>
                    <a:pt x="440" y="1023"/>
                  </a:cubicBezTo>
                  <a:cubicBezTo>
                    <a:pt x="514" y="1080"/>
                    <a:pt x="512" y="1168"/>
                    <a:pt x="451" y="1248"/>
                  </a:cubicBezTo>
                  <a:moveTo>
                    <a:pt x="657" y="521"/>
                  </a:moveTo>
                  <a:cubicBezTo>
                    <a:pt x="597" y="448"/>
                    <a:pt x="597" y="448"/>
                    <a:pt x="597" y="448"/>
                  </a:cubicBezTo>
                  <a:cubicBezTo>
                    <a:pt x="298" y="696"/>
                    <a:pt x="298" y="696"/>
                    <a:pt x="298" y="696"/>
                  </a:cubicBezTo>
                  <a:cubicBezTo>
                    <a:pt x="359" y="769"/>
                    <a:pt x="359" y="769"/>
                    <a:pt x="359" y="769"/>
                  </a:cubicBezTo>
                  <a:cubicBezTo>
                    <a:pt x="468" y="678"/>
                    <a:pt x="468" y="678"/>
                    <a:pt x="468" y="678"/>
                  </a:cubicBezTo>
                  <a:cubicBezTo>
                    <a:pt x="707" y="965"/>
                    <a:pt x="707" y="965"/>
                    <a:pt x="707" y="965"/>
                  </a:cubicBezTo>
                  <a:cubicBezTo>
                    <a:pt x="786" y="899"/>
                    <a:pt x="786" y="899"/>
                    <a:pt x="786" y="899"/>
                  </a:cubicBezTo>
                  <a:cubicBezTo>
                    <a:pt x="548" y="612"/>
                    <a:pt x="548" y="612"/>
                    <a:pt x="548" y="612"/>
                  </a:cubicBezTo>
                  <a:lnTo>
                    <a:pt x="657" y="521"/>
                  </a:lnTo>
                  <a:close/>
                  <a:moveTo>
                    <a:pt x="1083" y="697"/>
                  </a:moveTo>
                  <a:cubicBezTo>
                    <a:pt x="856" y="287"/>
                    <a:pt x="856" y="287"/>
                    <a:pt x="856" y="287"/>
                  </a:cubicBezTo>
                  <a:cubicBezTo>
                    <a:pt x="766" y="337"/>
                    <a:pt x="766" y="337"/>
                    <a:pt x="766" y="337"/>
                  </a:cubicBezTo>
                  <a:cubicBezTo>
                    <a:pt x="992" y="747"/>
                    <a:pt x="992" y="747"/>
                    <a:pt x="992" y="747"/>
                  </a:cubicBezTo>
                  <a:lnTo>
                    <a:pt x="1083" y="697"/>
                  </a:lnTo>
                  <a:close/>
                  <a:moveTo>
                    <a:pt x="1425" y="558"/>
                  </a:moveTo>
                  <a:cubicBezTo>
                    <a:pt x="1512" y="531"/>
                    <a:pt x="1553" y="485"/>
                    <a:pt x="1584" y="421"/>
                  </a:cubicBezTo>
                  <a:cubicBezTo>
                    <a:pt x="1501" y="378"/>
                    <a:pt x="1501" y="378"/>
                    <a:pt x="1501" y="378"/>
                  </a:cubicBezTo>
                  <a:cubicBezTo>
                    <a:pt x="1476" y="421"/>
                    <a:pt x="1451" y="451"/>
                    <a:pt x="1400" y="467"/>
                  </a:cubicBezTo>
                  <a:cubicBezTo>
                    <a:pt x="1324" y="491"/>
                    <a:pt x="1251" y="443"/>
                    <a:pt x="1227" y="367"/>
                  </a:cubicBezTo>
                  <a:cubicBezTo>
                    <a:pt x="1226" y="366"/>
                    <a:pt x="1226" y="366"/>
                    <a:pt x="1226" y="366"/>
                  </a:cubicBezTo>
                  <a:cubicBezTo>
                    <a:pt x="1202" y="289"/>
                    <a:pt x="1237" y="209"/>
                    <a:pt x="1312" y="186"/>
                  </a:cubicBezTo>
                  <a:cubicBezTo>
                    <a:pt x="1357" y="172"/>
                    <a:pt x="1398" y="180"/>
                    <a:pt x="1443" y="201"/>
                  </a:cubicBezTo>
                  <a:cubicBezTo>
                    <a:pt x="1483" y="109"/>
                    <a:pt x="1483" y="109"/>
                    <a:pt x="1483" y="109"/>
                  </a:cubicBezTo>
                  <a:cubicBezTo>
                    <a:pt x="1428" y="81"/>
                    <a:pt x="1369" y="69"/>
                    <a:pt x="1285" y="95"/>
                  </a:cubicBezTo>
                  <a:cubicBezTo>
                    <a:pt x="1148" y="138"/>
                    <a:pt x="1084" y="272"/>
                    <a:pt x="1124" y="399"/>
                  </a:cubicBezTo>
                  <a:cubicBezTo>
                    <a:pt x="1124" y="400"/>
                    <a:pt x="1124" y="400"/>
                    <a:pt x="1124" y="400"/>
                  </a:cubicBezTo>
                  <a:cubicBezTo>
                    <a:pt x="1165" y="529"/>
                    <a:pt x="1294" y="600"/>
                    <a:pt x="1425" y="558"/>
                  </a:cubicBezTo>
                  <a:moveTo>
                    <a:pt x="2109" y="467"/>
                  </a:moveTo>
                  <a:cubicBezTo>
                    <a:pt x="2093" y="0"/>
                    <a:pt x="2093" y="0"/>
                    <a:pt x="2093" y="0"/>
                  </a:cubicBezTo>
                  <a:cubicBezTo>
                    <a:pt x="1990" y="3"/>
                    <a:pt x="1990" y="3"/>
                    <a:pt x="1990" y="3"/>
                  </a:cubicBezTo>
                  <a:cubicBezTo>
                    <a:pt x="1996" y="188"/>
                    <a:pt x="1996" y="188"/>
                    <a:pt x="1996" y="188"/>
                  </a:cubicBezTo>
                  <a:cubicBezTo>
                    <a:pt x="1806" y="195"/>
                    <a:pt x="1806" y="195"/>
                    <a:pt x="1806" y="195"/>
                  </a:cubicBezTo>
                  <a:cubicBezTo>
                    <a:pt x="1800" y="10"/>
                    <a:pt x="1800" y="10"/>
                    <a:pt x="1800" y="10"/>
                  </a:cubicBezTo>
                  <a:cubicBezTo>
                    <a:pt x="1697" y="13"/>
                    <a:pt x="1697" y="13"/>
                    <a:pt x="1697" y="13"/>
                  </a:cubicBezTo>
                  <a:cubicBezTo>
                    <a:pt x="1713" y="481"/>
                    <a:pt x="1713" y="481"/>
                    <a:pt x="1713" y="481"/>
                  </a:cubicBezTo>
                  <a:cubicBezTo>
                    <a:pt x="1816" y="478"/>
                    <a:pt x="1816" y="478"/>
                    <a:pt x="1816" y="478"/>
                  </a:cubicBezTo>
                  <a:cubicBezTo>
                    <a:pt x="1810" y="290"/>
                    <a:pt x="1810" y="290"/>
                    <a:pt x="1810" y="290"/>
                  </a:cubicBezTo>
                  <a:cubicBezTo>
                    <a:pt x="2000" y="283"/>
                    <a:pt x="2000" y="283"/>
                    <a:pt x="2000" y="283"/>
                  </a:cubicBezTo>
                  <a:cubicBezTo>
                    <a:pt x="2006" y="471"/>
                    <a:pt x="2006" y="471"/>
                    <a:pt x="2006" y="471"/>
                  </a:cubicBezTo>
                  <a:lnTo>
                    <a:pt x="2109" y="467"/>
                  </a:lnTo>
                  <a:close/>
                  <a:moveTo>
                    <a:pt x="2652" y="191"/>
                  </a:moveTo>
                  <a:cubicBezTo>
                    <a:pt x="2671" y="98"/>
                    <a:pt x="2671" y="98"/>
                    <a:pt x="2671" y="98"/>
                  </a:cubicBezTo>
                  <a:cubicBezTo>
                    <a:pt x="2292" y="17"/>
                    <a:pt x="2292" y="17"/>
                    <a:pt x="2292" y="17"/>
                  </a:cubicBezTo>
                  <a:cubicBezTo>
                    <a:pt x="2272" y="110"/>
                    <a:pt x="2272" y="110"/>
                    <a:pt x="2272" y="110"/>
                  </a:cubicBezTo>
                  <a:cubicBezTo>
                    <a:pt x="2411" y="140"/>
                    <a:pt x="2411" y="140"/>
                    <a:pt x="2411" y="140"/>
                  </a:cubicBezTo>
                  <a:cubicBezTo>
                    <a:pt x="2334" y="505"/>
                    <a:pt x="2334" y="505"/>
                    <a:pt x="2334" y="505"/>
                  </a:cubicBezTo>
                  <a:cubicBezTo>
                    <a:pt x="2434" y="526"/>
                    <a:pt x="2434" y="526"/>
                    <a:pt x="2434" y="526"/>
                  </a:cubicBezTo>
                  <a:cubicBezTo>
                    <a:pt x="2512" y="161"/>
                    <a:pt x="2512" y="161"/>
                    <a:pt x="2512" y="161"/>
                  </a:cubicBezTo>
                  <a:lnTo>
                    <a:pt x="2652" y="191"/>
                  </a:lnTo>
                  <a:close/>
                  <a:moveTo>
                    <a:pt x="2779" y="652"/>
                  </a:moveTo>
                  <a:cubicBezTo>
                    <a:pt x="2961" y="221"/>
                    <a:pt x="2961" y="221"/>
                    <a:pt x="2961" y="221"/>
                  </a:cubicBezTo>
                  <a:cubicBezTo>
                    <a:pt x="2866" y="181"/>
                    <a:pt x="2866" y="181"/>
                    <a:pt x="2866" y="181"/>
                  </a:cubicBezTo>
                  <a:cubicBezTo>
                    <a:pt x="2684" y="612"/>
                    <a:pt x="2684" y="612"/>
                    <a:pt x="2684" y="612"/>
                  </a:cubicBezTo>
                  <a:lnTo>
                    <a:pt x="2779" y="652"/>
                  </a:lnTo>
                  <a:close/>
                  <a:moveTo>
                    <a:pt x="3491" y="1218"/>
                  </a:moveTo>
                  <a:cubicBezTo>
                    <a:pt x="3545" y="1285"/>
                    <a:pt x="3612" y="1315"/>
                    <a:pt x="3674" y="1326"/>
                  </a:cubicBezTo>
                  <a:cubicBezTo>
                    <a:pt x="3832" y="1198"/>
                    <a:pt x="3832" y="1198"/>
                    <a:pt x="3832" y="1198"/>
                  </a:cubicBezTo>
                  <a:cubicBezTo>
                    <a:pt x="3704" y="1041"/>
                    <a:pt x="3704" y="1041"/>
                    <a:pt x="3704" y="1041"/>
                  </a:cubicBezTo>
                  <a:cubicBezTo>
                    <a:pt x="3635" y="1097"/>
                    <a:pt x="3635" y="1097"/>
                    <a:pt x="3635" y="1097"/>
                  </a:cubicBezTo>
                  <a:cubicBezTo>
                    <a:pt x="3700" y="1177"/>
                    <a:pt x="3700" y="1177"/>
                    <a:pt x="3700" y="1177"/>
                  </a:cubicBezTo>
                  <a:cubicBezTo>
                    <a:pt x="3648" y="1219"/>
                    <a:pt x="3648" y="1219"/>
                    <a:pt x="3648" y="1219"/>
                  </a:cubicBezTo>
                  <a:cubicBezTo>
                    <a:pt x="3617" y="1211"/>
                    <a:pt x="3589" y="1191"/>
                    <a:pt x="3565" y="1162"/>
                  </a:cubicBezTo>
                  <a:cubicBezTo>
                    <a:pt x="3513" y="1097"/>
                    <a:pt x="3525" y="1012"/>
                    <a:pt x="3591" y="958"/>
                  </a:cubicBezTo>
                  <a:cubicBezTo>
                    <a:pt x="3592" y="957"/>
                    <a:pt x="3592" y="957"/>
                    <a:pt x="3592" y="957"/>
                  </a:cubicBezTo>
                  <a:cubicBezTo>
                    <a:pt x="3654" y="907"/>
                    <a:pt x="3743" y="911"/>
                    <a:pt x="3790" y="970"/>
                  </a:cubicBezTo>
                  <a:cubicBezTo>
                    <a:pt x="3824" y="1012"/>
                    <a:pt x="3831" y="1048"/>
                    <a:pt x="3830" y="1095"/>
                  </a:cubicBezTo>
                  <a:cubicBezTo>
                    <a:pt x="3932" y="1096"/>
                    <a:pt x="3932" y="1096"/>
                    <a:pt x="3932" y="1096"/>
                  </a:cubicBezTo>
                  <a:cubicBezTo>
                    <a:pt x="3933" y="1031"/>
                    <a:pt x="3919" y="978"/>
                    <a:pt x="3866" y="912"/>
                  </a:cubicBezTo>
                  <a:cubicBezTo>
                    <a:pt x="3777" y="802"/>
                    <a:pt x="3627" y="791"/>
                    <a:pt x="3523" y="875"/>
                  </a:cubicBezTo>
                  <a:cubicBezTo>
                    <a:pt x="3522" y="875"/>
                    <a:pt x="3522" y="875"/>
                    <a:pt x="3522" y="875"/>
                  </a:cubicBezTo>
                  <a:cubicBezTo>
                    <a:pt x="3415" y="963"/>
                    <a:pt x="3399" y="1105"/>
                    <a:pt x="3491" y="1218"/>
                  </a:cubicBezTo>
                  <a:moveTo>
                    <a:pt x="3266" y="956"/>
                  </a:moveTo>
                  <a:cubicBezTo>
                    <a:pt x="3537" y="574"/>
                    <a:pt x="3537" y="574"/>
                    <a:pt x="3537" y="574"/>
                  </a:cubicBezTo>
                  <a:cubicBezTo>
                    <a:pt x="3454" y="515"/>
                    <a:pt x="3454" y="515"/>
                    <a:pt x="3454" y="515"/>
                  </a:cubicBezTo>
                  <a:cubicBezTo>
                    <a:pt x="3287" y="751"/>
                    <a:pt x="3287" y="751"/>
                    <a:pt x="3287" y="751"/>
                  </a:cubicBezTo>
                  <a:cubicBezTo>
                    <a:pt x="3275" y="389"/>
                    <a:pt x="3275" y="389"/>
                    <a:pt x="3275" y="389"/>
                  </a:cubicBezTo>
                  <a:cubicBezTo>
                    <a:pt x="3197" y="334"/>
                    <a:pt x="3197" y="334"/>
                    <a:pt x="3197" y="334"/>
                  </a:cubicBezTo>
                  <a:cubicBezTo>
                    <a:pt x="2927" y="716"/>
                    <a:pt x="2927" y="716"/>
                    <a:pt x="2927" y="716"/>
                  </a:cubicBezTo>
                  <a:cubicBezTo>
                    <a:pt x="3010" y="775"/>
                    <a:pt x="3010" y="775"/>
                    <a:pt x="3010" y="775"/>
                  </a:cubicBezTo>
                  <a:cubicBezTo>
                    <a:pt x="3182" y="532"/>
                    <a:pt x="3182" y="532"/>
                    <a:pt x="3182" y="532"/>
                  </a:cubicBezTo>
                  <a:cubicBezTo>
                    <a:pt x="3195" y="906"/>
                    <a:pt x="3195" y="906"/>
                    <a:pt x="3195" y="906"/>
                  </a:cubicBezTo>
                  <a:lnTo>
                    <a:pt x="3266" y="956"/>
                  </a:lnTo>
                  <a:close/>
                </a:path>
              </a:pathLst>
            </a:cu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3" name="Witte semi-transparante balk"/>
            <p:cNvSpPr>
              <a:spLocks noChangeArrowheads="1"/>
            </p:cNvSpPr>
            <p:nvPr/>
          </p:nvSpPr>
          <p:spPr bwMode="auto">
            <a:xfrm>
              <a:off x="223" y="2829"/>
              <a:ext cx="5536" cy="884"/>
            </a:xfrm>
            <a:prstGeom prst="rect">
              <a:avLst/>
            </a:prstGeom>
            <a:solidFill>
              <a:srgbClr val="FFFFFF">
                <a:alpha val="6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4" name="Gouden balk L&amp;S"/>
            <p:cNvSpPr>
              <a:spLocks noChangeArrowheads="1"/>
            </p:cNvSpPr>
            <p:nvPr/>
          </p:nvSpPr>
          <p:spPr bwMode="auto">
            <a:xfrm>
              <a:off x="223" y="3714"/>
              <a:ext cx="5536" cy="606"/>
            </a:xfrm>
            <a:prstGeom prst="rect">
              <a:avLst/>
            </a:prstGeom>
            <a:solidFill>
              <a:srgbClr val="9F9463">
                <a:alpha val="65098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 dirty="0"/>
            </a:p>
          </p:txBody>
        </p:sp>
        <p:sp>
          <p:nvSpPr>
            <p:cNvPr id="15" name="Rectangle 15"/>
            <p:cNvSpPr>
              <a:spLocks noChangeArrowheads="1"/>
            </p:cNvSpPr>
            <p:nvPr/>
          </p:nvSpPr>
          <p:spPr bwMode="auto">
            <a:xfrm>
              <a:off x="223" y="3714"/>
              <a:ext cx="5536" cy="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16" name="Titel 1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Communiceren in </a:t>
            </a:r>
            <a:r>
              <a:rPr lang="nl-NL"/>
              <a:t>eenvoudige taal</a:t>
            </a:r>
            <a:endParaRPr lang="nl-NL" dirty="0"/>
          </a:p>
        </p:txBody>
      </p:sp>
      <p:sp>
        <p:nvSpPr>
          <p:cNvPr id="17" name="Ondertitel 1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Michael Halve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Taalniveau</a:t>
            </a:r>
          </a:p>
        </p:txBody>
      </p:sp>
      <p:graphicFrame>
        <p:nvGraphicFramePr>
          <p:cNvPr id="10" name="Tijdelijke aanduiding voor tabel 9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707417046"/>
              </p:ext>
            </p:extLst>
          </p:nvPr>
        </p:nvGraphicFramePr>
        <p:xfrm>
          <a:off x="634809" y="2564904"/>
          <a:ext cx="7969639" cy="2875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06">
                  <a:extLst>
                    <a:ext uri="{9D8B030D-6E8A-4147-A177-3AD203B41FA5}">
                      <a16:colId xmlns:a16="http://schemas.microsoft.com/office/drawing/2014/main" val="1206471030"/>
                    </a:ext>
                  </a:extLst>
                </a:gridCol>
                <a:gridCol w="1452642">
                  <a:extLst>
                    <a:ext uri="{9D8B030D-6E8A-4147-A177-3AD203B41FA5}">
                      <a16:colId xmlns:a16="http://schemas.microsoft.com/office/drawing/2014/main" val="3244233891"/>
                    </a:ext>
                  </a:extLst>
                </a:gridCol>
                <a:gridCol w="1016849">
                  <a:extLst>
                    <a:ext uri="{9D8B030D-6E8A-4147-A177-3AD203B41FA5}">
                      <a16:colId xmlns:a16="http://schemas.microsoft.com/office/drawing/2014/main" val="333090478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1374316367"/>
                    </a:ext>
                  </a:extLst>
                </a:gridCol>
                <a:gridCol w="124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3569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basisschool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VMBO  MBO 2 MBO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MBO 4 HAVO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3200" b="1" dirty="0"/>
                        <a:t>NT2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Inburgering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90% van de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volwas-senen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75% van de overheids-teksten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" name="Ovaal 3">
            <a:extLst>
              <a:ext uri="{FF2B5EF4-FFF2-40B4-BE49-F238E27FC236}">
                <a16:creationId xmlns:a16="http://schemas.microsoft.com/office/drawing/2014/main" id="{2DDB21C5-A375-4AB8-834E-DFAAE308557E}"/>
              </a:ext>
            </a:extLst>
          </p:cNvPr>
          <p:cNvSpPr/>
          <p:nvPr/>
        </p:nvSpPr>
        <p:spPr>
          <a:xfrm>
            <a:off x="3419872" y="2420888"/>
            <a:ext cx="1440160" cy="309634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7240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Factsheet</a:t>
            </a:r>
            <a:endParaRPr lang="nl-NL" dirty="0"/>
          </a:p>
        </p:txBody>
      </p:sp>
      <p:pic>
        <p:nvPicPr>
          <p:cNvPr id="6" name="Afbeelding 5">
            <a:hlinkClick r:id="rId2"/>
            <a:extLst>
              <a:ext uri="{FF2B5EF4-FFF2-40B4-BE49-F238E27FC236}">
                <a16:creationId xmlns:a16="http://schemas.microsoft.com/office/drawing/2014/main" id="{3AAB7D22-5627-4143-8B18-1FB3E30810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45951">
            <a:off x="4000981" y="2366086"/>
            <a:ext cx="4641250" cy="4832702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3AA9C5FC-4CE3-4CE1-BB86-C5B18FD0BE2B}"/>
              </a:ext>
            </a:extLst>
          </p:cNvPr>
          <p:cNvSpPr txBox="1"/>
          <p:nvPr/>
        </p:nvSpPr>
        <p:spPr>
          <a:xfrm>
            <a:off x="611560" y="2780928"/>
            <a:ext cx="3443949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dirty="0"/>
              <a:t>Schrijftips: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 lezer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Tekststructuur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Tekstinhoud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Vorm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Beeld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Zinsbouw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Woorden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dirty="0"/>
          </a:p>
          <a:p>
            <a:r>
              <a:rPr lang="nl-NL" dirty="0"/>
              <a:t>Lijst van </a:t>
            </a:r>
            <a:r>
              <a:rPr lang="nl-NL" dirty="0" err="1"/>
              <a:t>bureau’s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6184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6EB6CA-CD73-4E95-93F9-E0D42B83D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Voetbalpapa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499C284-D44A-49B6-B1B5-904F266B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12</a:t>
            </a:fld>
            <a:endParaRPr lang="nl-NL" noProof="1"/>
          </a:p>
        </p:txBody>
      </p:sp>
      <p:pic>
        <p:nvPicPr>
          <p:cNvPr id="8" name="Onlinemedia 7" title="Stichting Lezen &amp;amp; Schrijven Voetbalpapa">
            <a:hlinkClick r:id="" action="ppaction://media"/>
            <a:extLst>
              <a:ext uri="{FF2B5EF4-FFF2-40B4-BE49-F238E27FC236}">
                <a16:creationId xmlns:a16="http://schemas.microsoft.com/office/drawing/2014/main" id="{2D646900-2DF5-40F0-B8C2-E6A74CEFA0F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4809" y="2420888"/>
            <a:ext cx="7177551" cy="403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2158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357188" y="4491038"/>
            <a:ext cx="8786813" cy="1403350"/>
          </a:xfrm>
          <a:prstGeom prst="rect">
            <a:avLst/>
          </a:prstGeom>
          <a:solidFill>
            <a:srgbClr val="CAC3A4">
              <a:alpha val="74902"/>
            </a:srgb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5" name="Freeform 5"/>
          <p:cNvSpPr>
            <a:spLocks/>
          </p:cNvSpPr>
          <p:nvPr/>
        </p:nvSpPr>
        <p:spPr bwMode="auto">
          <a:xfrm>
            <a:off x="1588" y="0"/>
            <a:ext cx="9142413" cy="1143000"/>
          </a:xfrm>
          <a:custGeom>
            <a:avLst/>
            <a:gdLst/>
            <a:ahLst/>
            <a:cxnLst>
              <a:cxn ang="0">
                <a:pos x="40955" y="5081"/>
              </a:cxn>
              <a:cxn ang="0">
                <a:pos x="20539" y="2726"/>
              </a:cxn>
              <a:cxn ang="0">
                <a:pos x="0" y="5120"/>
              </a:cxn>
              <a:cxn ang="0">
                <a:pos x="0" y="0"/>
              </a:cxn>
              <a:cxn ang="0">
                <a:pos x="40960" y="0"/>
              </a:cxn>
              <a:cxn ang="0">
                <a:pos x="40955" y="5081"/>
              </a:cxn>
            </a:cxnLst>
            <a:rect l="0" t="0" r="r" b="b"/>
            <a:pathLst>
              <a:path w="40960" h="5120">
                <a:moveTo>
                  <a:pt x="40955" y="5081"/>
                </a:moveTo>
                <a:cubicBezTo>
                  <a:pt x="36472" y="3658"/>
                  <a:pt x="29000" y="2726"/>
                  <a:pt x="20539" y="2726"/>
                </a:cubicBezTo>
                <a:cubicBezTo>
                  <a:pt x="12000" y="2726"/>
                  <a:pt x="4468" y="3675"/>
                  <a:pt x="0" y="5120"/>
                </a:cubicBezTo>
                <a:cubicBezTo>
                  <a:pt x="0" y="0"/>
                  <a:pt x="0" y="0"/>
                  <a:pt x="0" y="0"/>
                </a:cubicBezTo>
                <a:cubicBezTo>
                  <a:pt x="40960" y="0"/>
                  <a:pt x="40960" y="0"/>
                  <a:pt x="40960" y="0"/>
                </a:cubicBezTo>
                <a:lnTo>
                  <a:pt x="40955" y="5081"/>
                </a:lnTo>
                <a:close/>
              </a:path>
            </a:pathLst>
          </a:custGeom>
          <a:solidFill>
            <a:srgbClr val="9F9463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366000" y="250825"/>
            <a:ext cx="1250950" cy="1249363"/>
            <a:chOff x="4640" y="158"/>
            <a:chExt cx="788" cy="787"/>
          </a:xfrm>
        </p:grpSpPr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4640" y="158"/>
              <a:ext cx="788" cy="787"/>
            </a:xfrm>
            <a:prstGeom prst="ellipse">
              <a:avLst/>
            </a:pr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8" name="Freeform 7"/>
            <p:cNvSpPr>
              <a:spLocks noEditPoints="1"/>
            </p:cNvSpPr>
            <p:nvPr/>
          </p:nvSpPr>
          <p:spPr bwMode="auto">
            <a:xfrm>
              <a:off x="4831" y="430"/>
              <a:ext cx="406" cy="242"/>
            </a:xfrm>
            <a:custGeom>
              <a:avLst/>
              <a:gdLst/>
              <a:ahLst/>
              <a:cxnLst>
                <a:cxn ang="0">
                  <a:pos x="2392" y="634"/>
                </a:cxn>
                <a:cxn ang="0">
                  <a:pos x="1445" y="232"/>
                </a:cxn>
                <a:cxn ang="0">
                  <a:pos x="1139" y="294"/>
                </a:cxn>
                <a:cxn ang="0">
                  <a:pos x="1001" y="85"/>
                </a:cxn>
                <a:cxn ang="0">
                  <a:pos x="1445" y="0"/>
                </a:cxn>
                <a:cxn ang="0">
                  <a:pos x="2533" y="451"/>
                </a:cxn>
                <a:cxn ang="0">
                  <a:pos x="2552" y="621"/>
                </a:cxn>
                <a:cxn ang="0">
                  <a:pos x="2392" y="634"/>
                </a:cxn>
                <a:cxn ang="0">
                  <a:pos x="237" y="350"/>
                </a:cxn>
                <a:cxn ang="0">
                  <a:pos x="0" y="835"/>
                </a:cxn>
                <a:cxn ang="0">
                  <a:pos x="36" y="880"/>
                </a:cxn>
                <a:cxn ang="0">
                  <a:pos x="418" y="566"/>
                </a:cxn>
                <a:cxn ang="0">
                  <a:pos x="442" y="477"/>
                </a:cxn>
                <a:cxn ang="0">
                  <a:pos x="555" y="487"/>
                </a:cxn>
                <a:cxn ang="0">
                  <a:pos x="544" y="599"/>
                </a:cxn>
                <a:cxn ang="0">
                  <a:pos x="452" y="605"/>
                </a:cxn>
                <a:cxn ang="0">
                  <a:pos x="69" y="920"/>
                </a:cxn>
                <a:cxn ang="0">
                  <a:pos x="104" y="963"/>
                </a:cxn>
                <a:cxn ang="0">
                  <a:pos x="636" y="842"/>
                </a:cxn>
                <a:cxn ang="0">
                  <a:pos x="1054" y="338"/>
                </a:cxn>
                <a:cxn ang="0">
                  <a:pos x="906" y="117"/>
                </a:cxn>
                <a:cxn ang="0">
                  <a:pos x="237" y="350"/>
                </a:cxn>
                <a:cxn ang="0">
                  <a:pos x="498" y="1089"/>
                </a:cxn>
                <a:cxn ang="0">
                  <a:pos x="337" y="1103"/>
                </a:cxn>
                <a:cxn ang="0">
                  <a:pos x="356" y="1273"/>
                </a:cxn>
                <a:cxn ang="0">
                  <a:pos x="1445" y="1724"/>
                </a:cxn>
                <a:cxn ang="0">
                  <a:pos x="1889" y="1639"/>
                </a:cxn>
                <a:cxn ang="0">
                  <a:pos x="1750" y="1430"/>
                </a:cxn>
                <a:cxn ang="0">
                  <a:pos x="1445" y="1492"/>
                </a:cxn>
                <a:cxn ang="0">
                  <a:pos x="498" y="1089"/>
                </a:cxn>
                <a:cxn ang="0">
                  <a:pos x="2652" y="1374"/>
                </a:cxn>
                <a:cxn ang="0">
                  <a:pos x="2889" y="889"/>
                </a:cxn>
                <a:cxn ang="0">
                  <a:pos x="2853" y="844"/>
                </a:cxn>
                <a:cxn ang="0">
                  <a:pos x="2471" y="1158"/>
                </a:cxn>
                <a:cxn ang="0">
                  <a:pos x="2448" y="1247"/>
                </a:cxn>
                <a:cxn ang="0">
                  <a:pos x="2335" y="1237"/>
                </a:cxn>
                <a:cxn ang="0">
                  <a:pos x="2345" y="1125"/>
                </a:cxn>
                <a:cxn ang="0">
                  <a:pos x="2438" y="1119"/>
                </a:cxn>
                <a:cxn ang="0">
                  <a:pos x="2820" y="804"/>
                </a:cxn>
                <a:cxn ang="0">
                  <a:pos x="2785" y="761"/>
                </a:cxn>
                <a:cxn ang="0">
                  <a:pos x="2254" y="882"/>
                </a:cxn>
                <a:cxn ang="0">
                  <a:pos x="1836" y="1386"/>
                </a:cxn>
                <a:cxn ang="0">
                  <a:pos x="1983" y="1607"/>
                </a:cxn>
                <a:cxn ang="0">
                  <a:pos x="2652" y="1374"/>
                </a:cxn>
              </a:cxnLst>
              <a:rect l="0" t="0" r="r" b="b"/>
              <a:pathLst>
                <a:path w="2889" h="1724">
                  <a:moveTo>
                    <a:pt x="2392" y="634"/>
                  </a:moveTo>
                  <a:cubicBezTo>
                    <a:pt x="2167" y="448"/>
                    <a:pt x="1831" y="232"/>
                    <a:pt x="1445" y="232"/>
                  </a:cubicBezTo>
                  <a:cubicBezTo>
                    <a:pt x="1347" y="232"/>
                    <a:pt x="1231" y="254"/>
                    <a:pt x="1139" y="294"/>
                  </a:cubicBezTo>
                  <a:cubicBezTo>
                    <a:pt x="1001" y="85"/>
                    <a:pt x="1001" y="85"/>
                    <a:pt x="1001" y="85"/>
                  </a:cubicBezTo>
                  <a:cubicBezTo>
                    <a:pt x="1136" y="39"/>
                    <a:pt x="1309" y="0"/>
                    <a:pt x="1445" y="0"/>
                  </a:cubicBezTo>
                  <a:cubicBezTo>
                    <a:pt x="1920" y="0"/>
                    <a:pt x="2292" y="257"/>
                    <a:pt x="2533" y="451"/>
                  </a:cubicBezTo>
                  <a:cubicBezTo>
                    <a:pt x="2593" y="499"/>
                    <a:pt x="2593" y="575"/>
                    <a:pt x="2552" y="621"/>
                  </a:cubicBezTo>
                  <a:cubicBezTo>
                    <a:pt x="2506" y="673"/>
                    <a:pt x="2432" y="668"/>
                    <a:pt x="2392" y="634"/>
                  </a:cubicBezTo>
                  <a:moveTo>
                    <a:pt x="237" y="350"/>
                  </a:moveTo>
                  <a:cubicBezTo>
                    <a:pt x="237" y="588"/>
                    <a:pt x="116" y="755"/>
                    <a:pt x="0" y="835"/>
                  </a:cubicBezTo>
                  <a:cubicBezTo>
                    <a:pt x="36" y="880"/>
                    <a:pt x="36" y="880"/>
                    <a:pt x="36" y="880"/>
                  </a:cubicBezTo>
                  <a:cubicBezTo>
                    <a:pt x="418" y="566"/>
                    <a:pt x="418" y="566"/>
                    <a:pt x="418" y="566"/>
                  </a:cubicBezTo>
                  <a:cubicBezTo>
                    <a:pt x="407" y="535"/>
                    <a:pt x="415" y="499"/>
                    <a:pt x="442" y="477"/>
                  </a:cubicBezTo>
                  <a:cubicBezTo>
                    <a:pt x="476" y="449"/>
                    <a:pt x="526" y="454"/>
                    <a:pt x="555" y="487"/>
                  </a:cubicBezTo>
                  <a:cubicBezTo>
                    <a:pt x="583" y="521"/>
                    <a:pt x="578" y="571"/>
                    <a:pt x="544" y="599"/>
                  </a:cubicBezTo>
                  <a:cubicBezTo>
                    <a:pt x="517" y="621"/>
                    <a:pt x="480" y="622"/>
                    <a:pt x="452" y="605"/>
                  </a:cubicBezTo>
                  <a:cubicBezTo>
                    <a:pt x="69" y="920"/>
                    <a:pt x="69" y="920"/>
                    <a:pt x="69" y="920"/>
                  </a:cubicBezTo>
                  <a:cubicBezTo>
                    <a:pt x="104" y="963"/>
                    <a:pt x="104" y="963"/>
                    <a:pt x="104" y="963"/>
                  </a:cubicBezTo>
                  <a:cubicBezTo>
                    <a:pt x="172" y="907"/>
                    <a:pt x="342" y="780"/>
                    <a:pt x="636" y="842"/>
                  </a:cubicBezTo>
                  <a:cubicBezTo>
                    <a:pt x="732" y="700"/>
                    <a:pt x="812" y="484"/>
                    <a:pt x="1054" y="338"/>
                  </a:cubicBezTo>
                  <a:cubicBezTo>
                    <a:pt x="906" y="117"/>
                    <a:pt x="906" y="117"/>
                    <a:pt x="906" y="117"/>
                  </a:cubicBezTo>
                  <a:cubicBezTo>
                    <a:pt x="747" y="183"/>
                    <a:pt x="237" y="350"/>
                    <a:pt x="237" y="350"/>
                  </a:cubicBezTo>
                  <a:moveTo>
                    <a:pt x="498" y="1089"/>
                  </a:moveTo>
                  <a:cubicBezTo>
                    <a:pt x="457" y="1056"/>
                    <a:pt x="384" y="1051"/>
                    <a:pt x="337" y="1103"/>
                  </a:cubicBezTo>
                  <a:cubicBezTo>
                    <a:pt x="297" y="1149"/>
                    <a:pt x="296" y="1225"/>
                    <a:pt x="356" y="1273"/>
                  </a:cubicBezTo>
                  <a:cubicBezTo>
                    <a:pt x="597" y="1467"/>
                    <a:pt x="969" y="1724"/>
                    <a:pt x="1445" y="1724"/>
                  </a:cubicBezTo>
                  <a:cubicBezTo>
                    <a:pt x="1581" y="1724"/>
                    <a:pt x="1753" y="1685"/>
                    <a:pt x="1889" y="1639"/>
                  </a:cubicBezTo>
                  <a:cubicBezTo>
                    <a:pt x="1750" y="1430"/>
                    <a:pt x="1750" y="1430"/>
                    <a:pt x="1750" y="1430"/>
                  </a:cubicBezTo>
                  <a:cubicBezTo>
                    <a:pt x="1658" y="1470"/>
                    <a:pt x="1543" y="1492"/>
                    <a:pt x="1445" y="1492"/>
                  </a:cubicBezTo>
                  <a:cubicBezTo>
                    <a:pt x="1058" y="1492"/>
                    <a:pt x="722" y="1276"/>
                    <a:pt x="498" y="1089"/>
                  </a:cubicBezTo>
                  <a:moveTo>
                    <a:pt x="2652" y="1374"/>
                  </a:moveTo>
                  <a:cubicBezTo>
                    <a:pt x="2652" y="1136"/>
                    <a:pt x="2773" y="969"/>
                    <a:pt x="2889" y="889"/>
                  </a:cubicBezTo>
                  <a:cubicBezTo>
                    <a:pt x="2853" y="844"/>
                    <a:pt x="2853" y="844"/>
                    <a:pt x="2853" y="844"/>
                  </a:cubicBezTo>
                  <a:cubicBezTo>
                    <a:pt x="2471" y="1158"/>
                    <a:pt x="2471" y="1158"/>
                    <a:pt x="2471" y="1158"/>
                  </a:cubicBezTo>
                  <a:cubicBezTo>
                    <a:pt x="2483" y="1189"/>
                    <a:pt x="2475" y="1225"/>
                    <a:pt x="2448" y="1247"/>
                  </a:cubicBezTo>
                  <a:cubicBezTo>
                    <a:pt x="2414" y="1275"/>
                    <a:pt x="2363" y="1270"/>
                    <a:pt x="2335" y="1237"/>
                  </a:cubicBezTo>
                  <a:cubicBezTo>
                    <a:pt x="2306" y="1203"/>
                    <a:pt x="2311" y="1153"/>
                    <a:pt x="2345" y="1125"/>
                  </a:cubicBezTo>
                  <a:cubicBezTo>
                    <a:pt x="2372" y="1103"/>
                    <a:pt x="2409" y="1102"/>
                    <a:pt x="2438" y="1119"/>
                  </a:cubicBezTo>
                  <a:cubicBezTo>
                    <a:pt x="2820" y="804"/>
                    <a:pt x="2820" y="804"/>
                    <a:pt x="2820" y="804"/>
                  </a:cubicBezTo>
                  <a:cubicBezTo>
                    <a:pt x="2785" y="761"/>
                    <a:pt x="2785" y="761"/>
                    <a:pt x="2785" y="761"/>
                  </a:cubicBezTo>
                  <a:cubicBezTo>
                    <a:pt x="2717" y="817"/>
                    <a:pt x="2547" y="944"/>
                    <a:pt x="2254" y="882"/>
                  </a:cubicBezTo>
                  <a:cubicBezTo>
                    <a:pt x="2157" y="1024"/>
                    <a:pt x="2077" y="1240"/>
                    <a:pt x="1836" y="1386"/>
                  </a:cubicBezTo>
                  <a:cubicBezTo>
                    <a:pt x="1983" y="1607"/>
                    <a:pt x="1983" y="1607"/>
                    <a:pt x="1983" y="1607"/>
                  </a:cubicBezTo>
                  <a:cubicBezTo>
                    <a:pt x="2143" y="1541"/>
                    <a:pt x="2652" y="1374"/>
                    <a:pt x="2652" y="1374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4705" y="466"/>
              <a:ext cx="660" cy="416"/>
            </a:xfrm>
            <a:custGeom>
              <a:avLst/>
              <a:gdLst/>
              <a:ahLst/>
              <a:cxnLst>
                <a:cxn ang="0">
                  <a:pos x="522" y="206"/>
                </a:cxn>
                <a:cxn ang="0">
                  <a:pos x="14" y="330"/>
                </a:cxn>
                <a:cxn ang="0">
                  <a:pos x="96" y="871"/>
                </a:cxn>
                <a:cxn ang="0">
                  <a:pos x="194" y="836"/>
                </a:cxn>
                <a:cxn ang="0">
                  <a:pos x="377" y="613"/>
                </a:cxn>
                <a:cxn ang="0">
                  <a:pos x="468" y="509"/>
                </a:cxn>
                <a:cxn ang="0">
                  <a:pos x="154" y="1449"/>
                </a:cxn>
                <a:cxn ang="0">
                  <a:pos x="530" y="1344"/>
                </a:cxn>
                <a:cxn ang="0">
                  <a:pos x="416" y="979"/>
                </a:cxn>
                <a:cxn ang="0">
                  <a:pos x="49" y="1073"/>
                </a:cxn>
                <a:cxn ang="0">
                  <a:pos x="512" y="1917"/>
                </a:cxn>
                <a:cxn ang="0">
                  <a:pos x="581" y="1839"/>
                </a:cxn>
                <a:cxn ang="0">
                  <a:pos x="631" y="1554"/>
                </a:cxn>
                <a:cxn ang="0">
                  <a:pos x="659" y="1420"/>
                </a:cxn>
                <a:cxn ang="0">
                  <a:pos x="887" y="2442"/>
                </a:cxn>
                <a:cxn ang="0">
                  <a:pos x="940" y="2242"/>
                </a:cxn>
                <a:cxn ang="0">
                  <a:pos x="590" y="2151"/>
                </a:cxn>
                <a:cxn ang="0">
                  <a:pos x="824" y="2381"/>
                </a:cxn>
                <a:cxn ang="0">
                  <a:pos x="1514" y="2410"/>
                </a:cxn>
                <a:cxn ang="0">
                  <a:pos x="1494" y="2350"/>
                </a:cxn>
                <a:cxn ang="0">
                  <a:pos x="1294" y="2545"/>
                </a:cxn>
                <a:cxn ang="0">
                  <a:pos x="1542" y="2766"/>
                </a:cxn>
                <a:cxn ang="0">
                  <a:pos x="1560" y="2542"/>
                </a:cxn>
                <a:cxn ang="0">
                  <a:pos x="1597" y="2444"/>
                </a:cxn>
                <a:cxn ang="0">
                  <a:pos x="1337" y="2427"/>
                </a:cxn>
                <a:cxn ang="0">
                  <a:pos x="1426" y="2708"/>
                </a:cxn>
                <a:cxn ang="0">
                  <a:pos x="1971" y="2919"/>
                </a:cxn>
                <a:cxn ang="0">
                  <a:pos x="2042" y="2639"/>
                </a:cxn>
                <a:cxn ang="0">
                  <a:pos x="2019" y="2530"/>
                </a:cxn>
                <a:cxn ang="0">
                  <a:pos x="2035" y="2441"/>
                </a:cxn>
                <a:cxn ang="0">
                  <a:pos x="1979" y="2721"/>
                </a:cxn>
                <a:cxn ang="0">
                  <a:pos x="1988" y="2829"/>
                </a:cxn>
                <a:cxn ang="0">
                  <a:pos x="1971" y="2919"/>
                </a:cxn>
                <a:cxn ang="0">
                  <a:pos x="2673" y="2782"/>
                </a:cxn>
                <a:cxn ang="0">
                  <a:pos x="2408" y="2708"/>
                </a:cxn>
                <a:cxn ang="0">
                  <a:pos x="2715" y="2515"/>
                </a:cxn>
                <a:cxn ang="0">
                  <a:pos x="2301" y="2720"/>
                </a:cxn>
                <a:cxn ang="0">
                  <a:pos x="3169" y="2285"/>
                </a:cxn>
                <a:cxn ang="0">
                  <a:pos x="2959" y="2561"/>
                </a:cxn>
                <a:cxn ang="0">
                  <a:pos x="2961" y="2862"/>
                </a:cxn>
                <a:cxn ang="0">
                  <a:pos x="3170" y="2583"/>
                </a:cxn>
                <a:cxn ang="0">
                  <a:pos x="3596" y="2191"/>
                </a:cxn>
                <a:cxn ang="0">
                  <a:pos x="3408" y="2244"/>
                </a:cxn>
                <a:cxn ang="0">
                  <a:pos x="3596" y="2191"/>
                </a:cxn>
                <a:cxn ang="0">
                  <a:pos x="3677" y="2125"/>
                </a:cxn>
                <a:cxn ang="0">
                  <a:pos x="3270" y="2229"/>
                </a:cxn>
                <a:cxn ang="0">
                  <a:pos x="3540" y="2426"/>
                </a:cxn>
                <a:cxn ang="0">
                  <a:pos x="3872" y="2370"/>
                </a:cxn>
                <a:cxn ang="0">
                  <a:pos x="3662" y="1924"/>
                </a:cxn>
                <a:cxn ang="0">
                  <a:pos x="4264" y="1949"/>
                </a:cxn>
                <a:cxn ang="0">
                  <a:pos x="3903" y="1635"/>
                </a:cxn>
                <a:cxn ang="0">
                  <a:pos x="4096" y="1943"/>
                </a:cxn>
                <a:cxn ang="0">
                  <a:pos x="4180" y="1028"/>
                </a:cxn>
                <a:cxn ang="0">
                  <a:pos x="4062" y="1363"/>
                </a:cxn>
                <a:cxn ang="0">
                  <a:pos x="4562" y="1362"/>
                </a:cxn>
                <a:cxn ang="0">
                  <a:pos x="4602" y="622"/>
                </a:cxn>
                <a:cxn ang="0">
                  <a:pos x="4502" y="648"/>
                </a:cxn>
                <a:cxn ang="0">
                  <a:pos x="4300" y="855"/>
                </a:cxn>
                <a:cxn ang="0">
                  <a:pos x="4201" y="950"/>
                </a:cxn>
                <a:cxn ang="0">
                  <a:pos x="4601" y="0"/>
                </a:cxn>
                <a:cxn ang="0">
                  <a:pos x="4444" y="135"/>
                </a:cxn>
                <a:cxn ang="0">
                  <a:pos x="4682" y="408"/>
                </a:cxn>
                <a:cxn ang="0">
                  <a:pos x="4618" y="86"/>
                </a:cxn>
              </a:cxnLst>
              <a:rect l="0" t="0" r="r" b="b"/>
              <a:pathLst>
                <a:path w="4694" h="2952">
                  <a:moveTo>
                    <a:pt x="89" y="2"/>
                  </a:moveTo>
                  <a:cubicBezTo>
                    <a:pt x="545" y="106"/>
                    <a:pt x="545" y="106"/>
                    <a:pt x="545" y="106"/>
                  </a:cubicBezTo>
                  <a:cubicBezTo>
                    <a:pt x="522" y="206"/>
                    <a:pt x="522" y="206"/>
                    <a:pt x="522" y="206"/>
                  </a:cubicBezTo>
                  <a:cubicBezTo>
                    <a:pt x="157" y="124"/>
                    <a:pt x="157" y="124"/>
                    <a:pt x="157" y="124"/>
                  </a:cubicBezTo>
                  <a:cubicBezTo>
                    <a:pt x="106" y="351"/>
                    <a:pt x="106" y="351"/>
                    <a:pt x="106" y="351"/>
                  </a:cubicBezTo>
                  <a:cubicBezTo>
                    <a:pt x="14" y="330"/>
                    <a:pt x="14" y="330"/>
                    <a:pt x="14" y="330"/>
                  </a:cubicBezTo>
                  <a:lnTo>
                    <a:pt x="89" y="2"/>
                  </a:lnTo>
                  <a:close/>
                  <a:moveTo>
                    <a:pt x="4" y="872"/>
                  </a:moveTo>
                  <a:cubicBezTo>
                    <a:pt x="96" y="871"/>
                    <a:pt x="96" y="871"/>
                    <a:pt x="96" y="871"/>
                  </a:cubicBezTo>
                  <a:cubicBezTo>
                    <a:pt x="93" y="617"/>
                    <a:pt x="93" y="617"/>
                    <a:pt x="93" y="617"/>
                  </a:cubicBezTo>
                  <a:cubicBezTo>
                    <a:pt x="191" y="615"/>
                    <a:pt x="191" y="615"/>
                    <a:pt x="191" y="615"/>
                  </a:cubicBezTo>
                  <a:cubicBezTo>
                    <a:pt x="194" y="836"/>
                    <a:pt x="194" y="836"/>
                    <a:pt x="194" y="836"/>
                  </a:cubicBezTo>
                  <a:cubicBezTo>
                    <a:pt x="285" y="835"/>
                    <a:pt x="285" y="835"/>
                    <a:pt x="285" y="835"/>
                  </a:cubicBezTo>
                  <a:cubicBezTo>
                    <a:pt x="283" y="614"/>
                    <a:pt x="283" y="614"/>
                    <a:pt x="283" y="614"/>
                  </a:cubicBezTo>
                  <a:cubicBezTo>
                    <a:pt x="377" y="613"/>
                    <a:pt x="377" y="613"/>
                    <a:pt x="377" y="613"/>
                  </a:cubicBezTo>
                  <a:cubicBezTo>
                    <a:pt x="381" y="864"/>
                    <a:pt x="381" y="864"/>
                    <a:pt x="381" y="864"/>
                  </a:cubicBezTo>
                  <a:cubicBezTo>
                    <a:pt x="472" y="862"/>
                    <a:pt x="472" y="862"/>
                    <a:pt x="472" y="862"/>
                  </a:cubicBezTo>
                  <a:cubicBezTo>
                    <a:pt x="468" y="509"/>
                    <a:pt x="468" y="509"/>
                    <a:pt x="468" y="509"/>
                  </a:cubicBezTo>
                  <a:cubicBezTo>
                    <a:pt x="0" y="516"/>
                    <a:pt x="0" y="516"/>
                    <a:pt x="0" y="516"/>
                  </a:cubicBezTo>
                  <a:lnTo>
                    <a:pt x="4" y="872"/>
                  </a:lnTo>
                  <a:close/>
                  <a:moveTo>
                    <a:pt x="154" y="1449"/>
                  </a:moveTo>
                  <a:cubicBezTo>
                    <a:pt x="241" y="1425"/>
                    <a:pt x="241" y="1425"/>
                    <a:pt x="241" y="1425"/>
                  </a:cubicBezTo>
                  <a:cubicBezTo>
                    <a:pt x="172" y="1177"/>
                    <a:pt x="172" y="1177"/>
                    <a:pt x="172" y="1177"/>
                  </a:cubicBezTo>
                  <a:cubicBezTo>
                    <a:pt x="530" y="1344"/>
                    <a:pt x="530" y="1344"/>
                    <a:pt x="530" y="1344"/>
                  </a:cubicBezTo>
                  <a:cubicBezTo>
                    <a:pt x="605" y="1323"/>
                    <a:pt x="605" y="1323"/>
                    <a:pt x="605" y="1323"/>
                  </a:cubicBezTo>
                  <a:cubicBezTo>
                    <a:pt x="502" y="955"/>
                    <a:pt x="502" y="955"/>
                    <a:pt x="502" y="955"/>
                  </a:cubicBezTo>
                  <a:cubicBezTo>
                    <a:pt x="416" y="979"/>
                    <a:pt x="416" y="979"/>
                    <a:pt x="416" y="979"/>
                  </a:cubicBezTo>
                  <a:cubicBezTo>
                    <a:pt x="482" y="1220"/>
                    <a:pt x="482" y="1220"/>
                    <a:pt x="482" y="1220"/>
                  </a:cubicBezTo>
                  <a:cubicBezTo>
                    <a:pt x="125" y="1052"/>
                    <a:pt x="125" y="1052"/>
                    <a:pt x="125" y="1052"/>
                  </a:cubicBezTo>
                  <a:cubicBezTo>
                    <a:pt x="49" y="1073"/>
                    <a:pt x="49" y="1073"/>
                    <a:pt x="49" y="1073"/>
                  </a:cubicBezTo>
                  <a:lnTo>
                    <a:pt x="154" y="1449"/>
                  </a:lnTo>
                  <a:close/>
                  <a:moveTo>
                    <a:pt x="433" y="1963"/>
                  </a:moveTo>
                  <a:cubicBezTo>
                    <a:pt x="512" y="1917"/>
                    <a:pt x="512" y="1917"/>
                    <a:pt x="512" y="1917"/>
                  </a:cubicBezTo>
                  <a:cubicBezTo>
                    <a:pt x="385" y="1697"/>
                    <a:pt x="385" y="1697"/>
                    <a:pt x="385" y="1697"/>
                  </a:cubicBezTo>
                  <a:cubicBezTo>
                    <a:pt x="470" y="1648"/>
                    <a:pt x="470" y="1648"/>
                    <a:pt x="470" y="1648"/>
                  </a:cubicBezTo>
                  <a:cubicBezTo>
                    <a:pt x="581" y="1839"/>
                    <a:pt x="581" y="1839"/>
                    <a:pt x="581" y="1839"/>
                  </a:cubicBezTo>
                  <a:cubicBezTo>
                    <a:pt x="660" y="1793"/>
                    <a:pt x="660" y="1793"/>
                    <a:pt x="660" y="1793"/>
                  </a:cubicBezTo>
                  <a:cubicBezTo>
                    <a:pt x="549" y="1602"/>
                    <a:pt x="549" y="1602"/>
                    <a:pt x="549" y="1602"/>
                  </a:cubicBezTo>
                  <a:cubicBezTo>
                    <a:pt x="631" y="1554"/>
                    <a:pt x="631" y="1554"/>
                    <a:pt x="631" y="1554"/>
                  </a:cubicBezTo>
                  <a:cubicBezTo>
                    <a:pt x="757" y="1771"/>
                    <a:pt x="757" y="1771"/>
                    <a:pt x="757" y="1771"/>
                  </a:cubicBezTo>
                  <a:cubicBezTo>
                    <a:pt x="836" y="1726"/>
                    <a:pt x="836" y="1726"/>
                    <a:pt x="836" y="1726"/>
                  </a:cubicBezTo>
                  <a:cubicBezTo>
                    <a:pt x="659" y="1420"/>
                    <a:pt x="659" y="1420"/>
                    <a:pt x="659" y="1420"/>
                  </a:cubicBezTo>
                  <a:cubicBezTo>
                    <a:pt x="254" y="1654"/>
                    <a:pt x="254" y="1654"/>
                    <a:pt x="254" y="1654"/>
                  </a:cubicBezTo>
                  <a:lnTo>
                    <a:pt x="433" y="1963"/>
                  </a:lnTo>
                  <a:close/>
                  <a:moveTo>
                    <a:pt x="887" y="2442"/>
                  </a:moveTo>
                  <a:cubicBezTo>
                    <a:pt x="1214" y="2107"/>
                    <a:pt x="1214" y="2107"/>
                    <a:pt x="1214" y="2107"/>
                  </a:cubicBezTo>
                  <a:cubicBezTo>
                    <a:pt x="1142" y="2036"/>
                    <a:pt x="1142" y="2036"/>
                    <a:pt x="1142" y="2036"/>
                  </a:cubicBezTo>
                  <a:cubicBezTo>
                    <a:pt x="940" y="2242"/>
                    <a:pt x="940" y="2242"/>
                    <a:pt x="940" y="2242"/>
                  </a:cubicBezTo>
                  <a:cubicBezTo>
                    <a:pt x="985" y="1883"/>
                    <a:pt x="985" y="1883"/>
                    <a:pt x="985" y="1883"/>
                  </a:cubicBezTo>
                  <a:cubicBezTo>
                    <a:pt x="917" y="1816"/>
                    <a:pt x="917" y="1816"/>
                    <a:pt x="917" y="1816"/>
                  </a:cubicBezTo>
                  <a:cubicBezTo>
                    <a:pt x="590" y="2151"/>
                    <a:pt x="590" y="2151"/>
                    <a:pt x="590" y="2151"/>
                  </a:cubicBezTo>
                  <a:cubicBezTo>
                    <a:pt x="662" y="2222"/>
                    <a:pt x="662" y="2222"/>
                    <a:pt x="662" y="2222"/>
                  </a:cubicBezTo>
                  <a:cubicBezTo>
                    <a:pt x="870" y="2009"/>
                    <a:pt x="870" y="2009"/>
                    <a:pt x="870" y="2009"/>
                  </a:cubicBezTo>
                  <a:cubicBezTo>
                    <a:pt x="824" y="2381"/>
                    <a:pt x="824" y="2381"/>
                    <a:pt x="824" y="2381"/>
                  </a:cubicBezTo>
                  <a:lnTo>
                    <a:pt x="887" y="2442"/>
                  </a:lnTo>
                  <a:close/>
                  <a:moveTo>
                    <a:pt x="1494" y="2350"/>
                  </a:moveTo>
                  <a:cubicBezTo>
                    <a:pt x="1517" y="2362"/>
                    <a:pt x="1526" y="2384"/>
                    <a:pt x="1514" y="2410"/>
                  </a:cubicBezTo>
                  <a:cubicBezTo>
                    <a:pt x="1501" y="2437"/>
                    <a:pt x="1474" y="2443"/>
                    <a:pt x="1431" y="2439"/>
                  </a:cubicBezTo>
                  <a:cubicBezTo>
                    <a:pt x="1423" y="2410"/>
                    <a:pt x="1422" y="2393"/>
                    <a:pt x="1432" y="2374"/>
                  </a:cubicBezTo>
                  <a:cubicBezTo>
                    <a:pt x="1445" y="2348"/>
                    <a:pt x="1469" y="2339"/>
                    <a:pt x="1494" y="2350"/>
                  </a:cubicBezTo>
                  <a:moveTo>
                    <a:pt x="1400" y="2630"/>
                  </a:moveTo>
                  <a:cubicBezTo>
                    <a:pt x="1374" y="2635"/>
                    <a:pt x="1349" y="2634"/>
                    <a:pt x="1328" y="2624"/>
                  </a:cubicBezTo>
                  <a:cubicBezTo>
                    <a:pt x="1294" y="2607"/>
                    <a:pt x="1279" y="2575"/>
                    <a:pt x="1294" y="2545"/>
                  </a:cubicBezTo>
                  <a:cubicBezTo>
                    <a:pt x="1304" y="2524"/>
                    <a:pt x="1325" y="2509"/>
                    <a:pt x="1360" y="2509"/>
                  </a:cubicBezTo>
                  <a:lnTo>
                    <a:pt x="1400" y="2630"/>
                  </a:lnTo>
                  <a:close/>
                  <a:moveTo>
                    <a:pt x="1542" y="2766"/>
                  </a:moveTo>
                  <a:cubicBezTo>
                    <a:pt x="1510" y="2674"/>
                    <a:pt x="1510" y="2674"/>
                    <a:pt x="1510" y="2674"/>
                  </a:cubicBezTo>
                  <a:cubicBezTo>
                    <a:pt x="1545" y="2656"/>
                    <a:pt x="1579" y="2634"/>
                    <a:pt x="1609" y="2612"/>
                  </a:cubicBezTo>
                  <a:cubicBezTo>
                    <a:pt x="1560" y="2542"/>
                    <a:pt x="1560" y="2542"/>
                    <a:pt x="1560" y="2542"/>
                  </a:cubicBezTo>
                  <a:cubicBezTo>
                    <a:pt x="1534" y="2562"/>
                    <a:pt x="1508" y="2579"/>
                    <a:pt x="1483" y="2594"/>
                  </a:cubicBezTo>
                  <a:cubicBezTo>
                    <a:pt x="1455" y="2511"/>
                    <a:pt x="1455" y="2511"/>
                    <a:pt x="1455" y="2511"/>
                  </a:cubicBezTo>
                  <a:cubicBezTo>
                    <a:pt x="1517" y="2516"/>
                    <a:pt x="1569" y="2501"/>
                    <a:pt x="1597" y="2444"/>
                  </a:cubicBezTo>
                  <a:cubicBezTo>
                    <a:pt x="1627" y="2384"/>
                    <a:pt x="1602" y="2314"/>
                    <a:pt x="1531" y="2279"/>
                  </a:cubicBezTo>
                  <a:cubicBezTo>
                    <a:pt x="1450" y="2240"/>
                    <a:pt x="1378" y="2270"/>
                    <a:pt x="1349" y="2328"/>
                  </a:cubicBezTo>
                  <a:cubicBezTo>
                    <a:pt x="1335" y="2358"/>
                    <a:pt x="1331" y="2388"/>
                    <a:pt x="1337" y="2427"/>
                  </a:cubicBezTo>
                  <a:cubicBezTo>
                    <a:pt x="1273" y="2425"/>
                    <a:pt x="1225" y="2449"/>
                    <a:pt x="1199" y="2503"/>
                  </a:cubicBezTo>
                  <a:cubicBezTo>
                    <a:pt x="1162" y="2578"/>
                    <a:pt x="1200" y="2655"/>
                    <a:pt x="1280" y="2694"/>
                  </a:cubicBezTo>
                  <a:cubicBezTo>
                    <a:pt x="1329" y="2718"/>
                    <a:pt x="1378" y="2719"/>
                    <a:pt x="1426" y="2708"/>
                  </a:cubicBezTo>
                  <a:cubicBezTo>
                    <a:pt x="1451" y="2781"/>
                    <a:pt x="1451" y="2781"/>
                    <a:pt x="1451" y="2781"/>
                  </a:cubicBezTo>
                  <a:lnTo>
                    <a:pt x="1542" y="2766"/>
                  </a:lnTo>
                  <a:close/>
                  <a:moveTo>
                    <a:pt x="1971" y="2919"/>
                  </a:moveTo>
                  <a:cubicBezTo>
                    <a:pt x="2071" y="2935"/>
                    <a:pt x="2149" y="2896"/>
                    <a:pt x="2164" y="2804"/>
                  </a:cubicBezTo>
                  <a:cubicBezTo>
                    <a:pt x="2165" y="2802"/>
                    <a:pt x="2165" y="2802"/>
                    <a:pt x="2165" y="2802"/>
                  </a:cubicBezTo>
                  <a:cubicBezTo>
                    <a:pt x="2178" y="2722"/>
                    <a:pt x="2131" y="2680"/>
                    <a:pt x="2042" y="2639"/>
                  </a:cubicBezTo>
                  <a:cubicBezTo>
                    <a:pt x="1965" y="2606"/>
                    <a:pt x="1947" y="2592"/>
                    <a:pt x="1952" y="2562"/>
                  </a:cubicBezTo>
                  <a:cubicBezTo>
                    <a:pt x="1953" y="2561"/>
                    <a:pt x="1953" y="2561"/>
                    <a:pt x="1953" y="2561"/>
                  </a:cubicBezTo>
                  <a:cubicBezTo>
                    <a:pt x="1956" y="2538"/>
                    <a:pt x="1980" y="2524"/>
                    <a:pt x="2019" y="2530"/>
                  </a:cubicBezTo>
                  <a:cubicBezTo>
                    <a:pt x="2058" y="2537"/>
                    <a:pt x="2095" y="2561"/>
                    <a:pt x="2131" y="2596"/>
                  </a:cubicBezTo>
                  <a:cubicBezTo>
                    <a:pt x="2197" y="2529"/>
                    <a:pt x="2197" y="2529"/>
                    <a:pt x="2197" y="2529"/>
                  </a:cubicBezTo>
                  <a:cubicBezTo>
                    <a:pt x="2156" y="2483"/>
                    <a:pt x="2102" y="2452"/>
                    <a:pt x="2035" y="2441"/>
                  </a:cubicBezTo>
                  <a:cubicBezTo>
                    <a:pt x="1941" y="2425"/>
                    <a:pt x="1864" y="2469"/>
                    <a:pt x="1850" y="2553"/>
                  </a:cubicBezTo>
                  <a:cubicBezTo>
                    <a:pt x="1850" y="2554"/>
                    <a:pt x="1850" y="2554"/>
                    <a:pt x="1850" y="2554"/>
                  </a:cubicBezTo>
                  <a:cubicBezTo>
                    <a:pt x="1835" y="2646"/>
                    <a:pt x="1890" y="2681"/>
                    <a:pt x="1979" y="2721"/>
                  </a:cubicBezTo>
                  <a:cubicBezTo>
                    <a:pt x="2053" y="2754"/>
                    <a:pt x="2067" y="2770"/>
                    <a:pt x="2062" y="2795"/>
                  </a:cubicBezTo>
                  <a:cubicBezTo>
                    <a:pt x="2062" y="2797"/>
                    <a:pt x="2062" y="2797"/>
                    <a:pt x="2062" y="2797"/>
                  </a:cubicBezTo>
                  <a:cubicBezTo>
                    <a:pt x="2057" y="2824"/>
                    <a:pt x="2030" y="2836"/>
                    <a:pt x="1988" y="2829"/>
                  </a:cubicBezTo>
                  <a:cubicBezTo>
                    <a:pt x="1935" y="2820"/>
                    <a:pt x="1895" y="2791"/>
                    <a:pt x="1860" y="2750"/>
                  </a:cubicBezTo>
                  <a:cubicBezTo>
                    <a:pt x="1788" y="2811"/>
                    <a:pt x="1788" y="2811"/>
                    <a:pt x="1788" y="2811"/>
                  </a:cubicBezTo>
                  <a:cubicBezTo>
                    <a:pt x="1835" y="2870"/>
                    <a:pt x="1901" y="2906"/>
                    <a:pt x="1971" y="2919"/>
                  </a:cubicBezTo>
                  <a:moveTo>
                    <a:pt x="2559" y="2941"/>
                  </a:moveTo>
                  <a:cubicBezTo>
                    <a:pt x="2649" y="2934"/>
                    <a:pt x="2700" y="2898"/>
                    <a:pt x="2744" y="2842"/>
                  </a:cubicBezTo>
                  <a:cubicBezTo>
                    <a:pt x="2673" y="2782"/>
                    <a:pt x="2673" y="2782"/>
                    <a:pt x="2673" y="2782"/>
                  </a:cubicBezTo>
                  <a:cubicBezTo>
                    <a:pt x="2639" y="2818"/>
                    <a:pt x="2608" y="2842"/>
                    <a:pt x="2555" y="2846"/>
                  </a:cubicBezTo>
                  <a:cubicBezTo>
                    <a:pt x="2475" y="2852"/>
                    <a:pt x="2414" y="2790"/>
                    <a:pt x="2408" y="2710"/>
                  </a:cubicBezTo>
                  <a:cubicBezTo>
                    <a:pt x="2408" y="2708"/>
                    <a:pt x="2408" y="2708"/>
                    <a:pt x="2408" y="2708"/>
                  </a:cubicBezTo>
                  <a:cubicBezTo>
                    <a:pt x="2401" y="2628"/>
                    <a:pt x="2453" y="2559"/>
                    <a:pt x="2532" y="2553"/>
                  </a:cubicBezTo>
                  <a:cubicBezTo>
                    <a:pt x="2578" y="2549"/>
                    <a:pt x="2617" y="2566"/>
                    <a:pt x="2655" y="2596"/>
                  </a:cubicBezTo>
                  <a:cubicBezTo>
                    <a:pt x="2715" y="2515"/>
                    <a:pt x="2715" y="2515"/>
                    <a:pt x="2715" y="2515"/>
                  </a:cubicBezTo>
                  <a:cubicBezTo>
                    <a:pt x="2668" y="2476"/>
                    <a:pt x="2613" y="2451"/>
                    <a:pt x="2525" y="2458"/>
                  </a:cubicBezTo>
                  <a:cubicBezTo>
                    <a:pt x="2382" y="2469"/>
                    <a:pt x="2290" y="2586"/>
                    <a:pt x="2301" y="2718"/>
                  </a:cubicBezTo>
                  <a:cubicBezTo>
                    <a:pt x="2301" y="2720"/>
                    <a:pt x="2301" y="2720"/>
                    <a:pt x="2301" y="2720"/>
                  </a:cubicBezTo>
                  <a:cubicBezTo>
                    <a:pt x="2311" y="2854"/>
                    <a:pt x="2421" y="2952"/>
                    <a:pt x="2559" y="2941"/>
                  </a:cubicBezTo>
                  <a:moveTo>
                    <a:pt x="3332" y="2723"/>
                  </a:moveTo>
                  <a:cubicBezTo>
                    <a:pt x="3169" y="2285"/>
                    <a:pt x="3169" y="2285"/>
                    <a:pt x="3169" y="2285"/>
                  </a:cubicBezTo>
                  <a:cubicBezTo>
                    <a:pt x="3072" y="2321"/>
                    <a:pt x="3072" y="2321"/>
                    <a:pt x="3072" y="2321"/>
                  </a:cubicBezTo>
                  <a:cubicBezTo>
                    <a:pt x="3137" y="2495"/>
                    <a:pt x="3137" y="2495"/>
                    <a:pt x="3137" y="2495"/>
                  </a:cubicBezTo>
                  <a:cubicBezTo>
                    <a:pt x="2959" y="2561"/>
                    <a:pt x="2959" y="2561"/>
                    <a:pt x="2959" y="2561"/>
                  </a:cubicBezTo>
                  <a:cubicBezTo>
                    <a:pt x="2894" y="2387"/>
                    <a:pt x="2894" y="2387"/>
                    <a:pt x="2894" y="2387"/>
                  </a:cubicBezTo>
                  <a:cubicBezTo>
                    <a:pt x="2798" y="2423"/>
                    <a:pt x="2798" y="2423"/>
                    <a:pt x="2798" y="2423"/>
                  </a:cubicBezTo>
                  <a:cubicBezTo>
                    <a:pt x="2961" y="2862"/>
                    <a:pt x="2961" y="2862"/>
                    <a:pt x="2961" y="2862"/>
                  </a:cubicBezTo>
                  <a:cubicBezTo>
                    <a:pt x="3058" y="2826"/>
                    <a:pt x="3058" y="2826"/>
                    <a:pt x="3058" y="2826"/>
                  </a:cubicBezTo>
                  <a:cubicBezTo>
                    <a:pt x="2992" y="2650"/>
                    <a:pt x="2992" y="2650"/>
                    <a:pt x="2992" y="2650"/>
                  </a:cubicBezTo>
                  <a:cubicBezTo>
                    <a:pt x="3170" y="2583"/>
                    <a:pt x="3170" y="2583"/>
                    <a:pt x="3170" y="2583"/>
                  </a:cubicBezTo>
                  <a:cubicBezTo>
                    <a:pt x="3236" y="2760"/>
                    <a:pt x="3236" y="2760"/>
                    <a:pt x="3236" y="2760"/>
                  </a:cubicBezTo>
                  <a:lnTo>
                    <a:pt x="3332" y="2723"/>
                  </a:lnTo>
                  <a:close/>
                  <a:moveTo>
                    <a:pt x="3596" y="2191"/>
                  </a:moveTo>
                  <a:cubicBezTo>
                    <a:pt x="3619" y="2223"/>
                    <a:pt x="3612" y="2262"/>
                    <a:pt x="3571" y="2291"/>
                  </a:cubicBezTo>
                  <a:cubicBezTo>
                    <a:pt x="3487" y="2352"/>
                    <a:pt x="3487" y="2352"/>
                    <a:pt x="3487" y="2352"/>
                  </a:cubicBezTo>
                  <a:cubicBezTo>
                    <a:pt x="3408" y="2244"/>
                    <a:pt x="3408" y="2244"/>
                    <a:pt x="3408" y="2244"/>
                  </a:cubicBezTo>
                  <a:cubicBezTo>
                    <a:pt x="3490" y="2183"/>
                    <a:pt x="3490" y="2183"/>
                    <a:pt x="3490" y="2183"/>
                  </a:cubicBezTo>
                  <a:cubicBezTo>
                    <a:pt x="3531" y="2154"/>
                    <a:pt x="3569" y="2154"/>
                    <a:pt x="3595" y="2190"/>
                  </a:cubicBezTo>
                  <a:lnTo>
                    <a:pt x="3596" y="2191"/>
                  </a:lnTo>
                  <a:close/>
                  <a:moveTo>
                    <a:pt x="3872" y="2370"/>
                  </a:moveTo>
                  <a:cubicBezTo>
                    <a:pt x="3681" y="2302"/>
                    <a:pt x="3681" y="2302"/>
                    <a:pt x="3681" y="2302"/>
                  </a:cubicBezTo>
                  <a:cubicBezTo>
                    <a:pt x="3716" y="2249"/>
                    <a:pt x="3721" y="2187"/>
                    <a:pt x="3677" y="2125"/>
                  </a:cubicBezTo>
                  <a:cubicBezTo>
                    <a:pt x="3676" y="2124"/>
                    <a:pt x="3676" y="2124"/>
                    <a:pt x="3676" y="2124"/>
                  </a:cubicBezTo>
                  <a:cubicBezTo>
                    <a:pt x="3620" y="2046"/>
                    <a:pt x="3532" y="2038"/>
                    <a:pt x="3443" y="2103"/>
                  </a:cubicBezTo>
                  <a:cubicBezTo>
                    <a:pt x="3270" y="2229"/>
                    <a:pt x="3270" y="2229"/>
                    <a:pt x="3270" y="2229"/>
                  </a:cubicBezTo>
                  <a:cubicBezTo>
                    <a:pt x="3545" y="2608"/>
                    <a:pt x="3545" y="2608"/>
                    <a:pt x="3545" y="2608"/>
                  </a:cubicBezTo>
                  <a:cubicBezTo>
                    <a:pt x="3628" y="2547"/>
                    <a:pt x="3628" y="2547"/>
                    <a:pt x="3628" y="2547"/>
                  </a:cubicBezTo>
                  <a:cubicBezTo>
                    <a:pt x="3540" y="2426"/>
                    <a:pt x="3540" y="2426"/>
                    <a:pt x="3540" y="2426"/>
                  </a:cubicBezTo>
                  <a:cubicBezTo>
                    <a:pt x="3606" y="2378"/>
                    <a:pt x="3606" y="2378"/>
                    <a:pt x="3606" y="2378"/>
                  </a:cubicBezTo>
                  <a:cubicBezTo>
                    <a:pt x="3775" y="2441"/>
                    <a:pt x="3775" y="2441"/>
                    <a:pt x="3775" y="2441"/>
                  </a:cubicBezTo>
                  <a:lnTo>
                    <a:pt x="3872" y="2370"/>
                  </a:lnTo>
                  <a:close/>
                  <a:moveTo>
                    <a:pt x="4078" y="2163"/>
                  </a:moveTo>
                  <a:cubicBezTo>
                    <a:pt x="3731" y="1848"/>
                    <a:pt x="3731" y="1848"/>
                    <a:pt x="3731" y="1848"/>
                  </a:cubicBezTo>
                  <a:cubicBezTo>
                    <a:pt x="3662" y="1924"/>
                    <a:pt x="3662" y="1924"/>
                    <a:pt x="3662" y="1924"/>
                  </a:cubicBezTo>
                  <a:cubicBezTo>
                    <a:pt x="4009" y="2240"/>
                    <a:pt x="4009" y="2240"/>
                    <a:pt x="4009" y="2240"/>
                  </a:cubicBezTo>
                  <a:lnTo>
                    <a:pt x="4078" y="2163"/>
                  </a:lnTo>
                  <a:close/>
                  <a:moveTo>
                    <a:pt x="4264" y="1949"/>
                  </a:moveTo>
                  <a:cubicBezTo>
                    <a:pt x="4319" y="1867"/>
                    <a:pt x="4311" y="1781"/>
                    <a:pt x="4216" y="1718"/>
                  </a:cubicBezTo>
                  <a:cubicBezTo>
                    <a:pt x="3962" y="1547"/>
                    <a:pt x="3962" y="1547"/>
                    <a:pt x="3962" y="1547"/>
                  </a:cubicBezTo>
                  <a:cubicBezTo>
                    <a:pt x="3903" y="1635"/>
                    <a:pt x="3903" y="1635"/>
                    <a:pt x="3903" y="1635"/>
                  </a:cubicBezTo>
                  <a:cubicBezTo>
                    <a:pt x="4153" y="1803"/>
                    <a:pt x="4153" y="1803"/>
                    <a:pt x="4153" y="1803"/>
                  </a:cubicBezTo>
                  <a:cubicBezTo>
                    <a:pt x="4198" y="1833"/>
                    <a:pt x="4204" y="1866"/>
                    <a:pt x="4183" y="1899"/>
                  </a:cubicBezTo>
                  <a:cubicBezTo>
                    <a:pt x="4165" y="1925"/>
                    <a:pt x="4136" y="1937"/>
                    <a:pt x="4096" y="1943"/>
                  </a:cubicBezTo>
                  <a:cubicBezTo>
                    <a:pt x="4120" y="2037"/>
                    <a:pt x="4120" y="2037"/>
                    <a:pt x="4120" y="2037"/>
                  </a:cubicBezTo>
                  <a:cubicBezTo>
                    <a:pt x="4170" y="2032"/>
                    <a:pt x="4223" y="2010"/>
                    <a:pt x="4264" y="1949"/>
                  </a:cubicBezTo>
                  <a:moveTo>
                    <a:pt x="4180" y="1028"/>
                  </a:moveTo>
                  <a:cubicBezTo>
                    <a:pt x="4143" y="1132"/>
                    <a:pt x="4143" y="1132"/>
                    <a:pt x="4143" y="1132"/>
                  </a:cubicBezTo>
                  <a:cubicBezTo>
                    <a:pt x="4414" y="1356"/>
                    <a:pt x="4414" y="1356"/>
                    <a:pt x="4414" y="1356"/>
                  </a:cubicBezTo>
                  <a:cubicBezTo>
                    <a:pt x="4062" y="1363"/>
                    <a:pt x="4062" y="1363"/>
                    <a:pt x="4062" y="1363"/>
                  </a:cubicBezTo>
                  <a:cubicBezTo>
                    <a:pt x="4025" y="1471"/>
                    <a:pt x="4025" y="1471"/>
                    <a:pt x="4025" y="1471"/>
                  </a:cubicBezTo>
                  <a:cubicBezTo>
                    <a:pt x="4532" y="1447"/>
                    <a:pt x="4532" y="1447"/>
                    <a:pt x="4532" y="1447"/>
                  </a:cubicBezTo>
                  <a:cubicBezTo>
                    <a:pt x="4562" y="1362"/>
                    <a:pt x="4562" y="1362"/>
                    <a:pt x="4562" y="1362"/>
                  </a:cubicBezTo>
                  <a:lnTo>
                    <a:pt x="4180" y="1028"/>
                  </a:lnTo>
                  <a:close/>
                  <a:moveTo>
                    <a:pt x="4694" y="629"/>
                  </a:moveTo>
                  <a:cubicBezTo>
                    <a:pt x="4602" y="622"/>
                    <a:pt x="4602" y="622"/>
                    <a:pt x="4602" y="622"/>
                  </a:cubicBezTo>
                  <a:cubicBezTo>
                    <a:pt x="4584" y="875"/>
                    <a:pt x="4584" y="875"/>
                    <a:pt x="4584" y="875"/>
                  </a:cubicBezTo>
                  <a:cubicBezTo>
                    <a:pt x="4486" y="868"/>
                    <a:pt x="4486" y="868"/>
                    <a:pt x="4486" y="868"/>
                  </a:cubicBezTo>
                  <a:cubicBezTo>
                    <a:pt x="4502" y="648"/>
                    <a:pt x="4502" y="648"/>
                    <a:pt x="4502" y="648"/>
                  </a:cubicBezTo>
                  <a:cubicBezTo>
                    <a:pt x="4410" y="642"/>
                    <a:pt x="4410" y="642"/>
                    <a:pt x="4410" y="642"/>
                  </a:cubicBezTo>
                  <a:cubicBezTo>
                    <a:pt x="4394" y="862"/>
                    <a:pt x="4394" y="862"/>
                    <a:pt x="4394" y="862"/>
                  </a:cubicBezTo>
                  <a:cubicBezTo>
                    <a:pt x="4300" y="855"/>
                    <a:pt x="4300" y="855"/>
                    <a:pt x="4300" y="855"/>
                  </a:cubicBezTo>
                  <a:cubicBezTo>
                    <a:pt x="4318" y="604"/>
                    <a:pt x="4318" y="604"/>
                    <a:pt x="4318" y="604"/>
                  </a:cubicBezTo>
                  <a:cubicBezTo>
                    <a:pt x="4226" y="598"/>
                    <a:pt x="4226" y="598"/>
                    <a:pt x="4226" y="598"/>
                  </a:cubicBezTo>
                  <a:cubicBezTo>
                    <a:pt x="4201" y="950"/>
                    <a:pt x="4201" y="950"/>
                    <a:pt x="4201" y="950"/>
                  </a:cubicBezTo>
                  <a:cubicBezTo>
                    <a:pt x="4668" y="984"/>
                    <a:pt x="4668" y="984"/>
                    <a:pt x="4668" y="984"/>
                  </a:cubicBezTo>
                  <a:lnTo>
                    <a:pt x="4694" y="629"/>
                  </a:lnTo>
                  <a:close/>
                  <a:moveTo>
                    <a:pt x="4601" y="0"/>
                  </a:moveTo>
                  <a:cubicBezTo>
                    <a:pt x="4142" y="92"/>
                    <a:pt x="4142" y="92"/>
                    <a:pt x="4142" y="92"/>
                  </a:cubicBezTo>
                  <a:cubicBezTo>
                    <a:pt x="4161" y="192"/>
                    <a:pt x="4161" y="192"/>
                    <a:pt x="4161" y="192"/>
                  </a:cubicBezTo>
                  <a:cubicBezTo>
                    <a:pt x="4444" y="135"/>
                    <a:pt x="4444" y="135"/>
                    <a:pt x="4444" y="135"/>
                  </a:cubicBezTo>
                  <a:cubicBezTo>
                    <a:pt x="4205" y="407"/>
                    <a:pt x="4205" y="407"/>
                    <a:pt x="4205" y="407"/>
                  </a:cubicBezTo>
                  <a:cubicBezTo>
                    <a:pt x="4223" y="500"/>
                    <a:pt x="4223" y="500"/>
                    <a:pt x="4223" y="500"/>
                  </a:cubicBezTo>
                  <a:cubicBezTo>
                    <a:pt x="4682" y="408"/>
                    <a:pt x="4682" y="408"/>
                    <a:pt x="4682" y="408"/>
                  </a:cubicBezTo>
                  <a:cubicBezTo>
                    <a:pt x="4663" y="308"/>
                    <a:pt x="4663" y="308"/>
                    <a:pt x="4663" y="308"/>
                  </a:cubicBezTo>
                  <a:cubicBezTo>
                    <a:pt x="4371" y="367"/>
                    <a:pt x="4371" y="367"/>
                    <a:pt x="4371" y="367"/>
                  </a:cubicBezTo>
                  <a:cubicBezTo>
                    <a:pt x="4618" y="86"/>
                    <a:pt x="4618" y="86"/>
                    <a:pt x="4618" y="86"/>
                  </a:cubicBezTo>
                  <a:lnTo>
                    <a:pt x="460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4980" y="497"/>
              <a:ext cx="108" cy="108"/>
            </a:xfrm>
            <a:prstGeom prst="ellipse">
              <a:avLst/>
            </a:pr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5007" y="524"/>
              <a:ext cx="54" cy="54"/>
            </a:xfrm>
            <a:prstGeom prst="ellipse">
              <a:avLst/>
            </a:pr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4756" y="222"/>
              <a:ext cx="553" cy="191"/>
            </a:xfrm>
            <a:custGeom>
              <a:avLst/>
              <a:gdLst/>
              <a:ahLst/>
              <a:cxnLst>
                <a:cxn ang="0">
                  <a:pos x="271" y="1361"/>
                </a:cxn>
                <a:cxn ang="0">
                  <a:pos x="380" y="1191"/>
                </a:cxn>
                <a:cxn ang="0">
                  <a:pos x="385" y="1110"/>
                </a:cxn>
                <a:cxn ang="0">
                  <a:pos x="72" y="1186"/>
                </a:cxn>
                <a:cxn ang="0">
                  <a:pos x="58" y="969"/>
                </a:cxn>
                <a:cxn ang="0">
                  <a:pos x="240" y="956"/>
                </a:cxn>
                <a:cxn ang="0">
                  <a:pos x="126" y="1098"/>
                </a:cxn>
                <a:cxn ang="0">
                  <a:pos x="237" y="1056"/>
                </a:cxn>
                <a:cxn ang="0">
                  <a:pos x="440" y="1023"/>
                </a:cxn>
                <a:cxn ang="0">
                  <a:pos x="657" y="521"/>
                </a:cxn>
                <a:cxn ang="0">
                  <a:pos x="298" y="696"/>
                </a:cxn>
                <a:cxn ang="0">
                  <a:pos x="468" y="678"/>
                </a:cxn>
                <a:cxn ang="0">
                  <a:pos x="786" y="899"/>
                </a:cxn>
                <a:cxn ang="0">
                  <a:pos x="657" y="521"/>
                </a:cxn>
                <a:cxn ang="0">
                  <a:pos x="856" y="287"/>
                </a:cxn>
                <a:cxn ang="0">
                  <a:pos x="992" y="747"/>
                </a:cxn>
                <a:cxn ang="0">
                  <a:pos x="1425" y="558"/>
                </a:cxn>
                <a:cxn ang="0">
                  <a:pos x="1501" y="378"/>
                </a:cxn>
                <a:cxn ang="0">
                  <a:pos x="1227" y="367"/>
                </a:cxn>
                <a:cxn ang="0">
                  <a:pos x="1312" y="186"/>
                </a:cxn>
                <a:cxn ang="0">
                  <a:pos x="1483" y="109"/>
                </a:cxn>
                <a:cxn ang="0">
                  <a:pos x="1124" y="399"/>
                </a:cxn>
                <a:cxn ang="0">
                  <a:pos x="1425" y="558"/>
                </a:cxn>
                <a:cxn ang="0">
                  <a:pos x="2093" y="0"/>
                </a:cxn>
                <a:cxn ang="0">
                  <a:pos x="1996" y="188"/>
                </a:cxn>
                <a:cxn ang="0">
                  <a:pos x="1800" y="10"/>
                </a:cxn>
                <a:cxn ang="0">
                  <a:pos x="1713" y="481"/>
                </a:cxn>
                <a:cxn ang="0">
                  <a:pos x="1810" y="290"/>
                </a:cxn>
                <a:cxn ang="0">
                  <a:pos x="2006" y="471"/>
                </a:cxn>
                <a:cxn ang="0">
                  <a:pos x="2652" y="191"/>
                </a:cxn>
                <a:cxn ang="0">
                  <a:pos x="2292" y="17"/>
                </a:cxn>
                <a:cxn ang="0">
                  <a:pos x="2411" y="140"/>
                </a:cxn>
                <a:cxn ang="0">
                  <a:pos x="2434" y="526"/>
                </a:cxn>
                <a:cxn ang="0">
                  <a:pos x="2652" y="191"/>
                </a:cxn>
                <a:cxn ang="0">
                  <a:pos x="2961" y="221"/>
                </a:cxn>
                <a:cxn ang="0">
                  <a:pos x="2684" y="612"/>
                </a:cxn>
                <a:cxn ang="0">
                  <a:pos x="3491" y="1218"/>
                </a:cxn>
                <a:cxn ang="0">
                  <a:pos x="3832" y="1198"/>
                </a:cxn>
                <a:cxn ang="0">
                  <a:pos x="3635" y="1097"/>
                </a:cxn>
                <a:cxn ang="0">
                  <a:pos x="3648" y="1219"/>
                </a:cxn>
                <a:cxn ang="0">
                  <a:pos x="3591" y="958"/>
                </a:cxn>
                <a:cxn ang="0">
                  <a:pos x="3790" y="970"/>
                </a:cxn>
                <a:cxn ang="0">
                  <a:pos x="3932" y="1096"/>
                </a:cxn>
                <a:cxn ang="0">
                  <a:pos x="3523" y="875"/>
                </a:cxn>
                <a:cxn ang="0">
                  <a:pos x="3491" y="1218"/>
                </a:cxn>
                <a:cxn ang="0">
                  <a:pos x="3537" y="574"/>
                </a:cxn>
                <a:cxn ang="0">
                  <a:pos x="3287" y="751"/>
                </a:cxn>
                <a:cxn ang="0">
                  <a:pos x="3197" y="334"/>
                </a:cxn>
                <a:cxn ang="0">
                  <a:pos x="3010" y="775"/>
                </a:cxn>
                <a:cxn ang="0">
                  <a:pos x="3195" y="906"/>
                </a:cxn>
              </a:cxnLst>
              <a:rect l="0" t="0" r="r" b="b"/>
              <a:pathLst>
                <a:path w="3933" h="1361">
                  <a:moveTo>
                    <a:pt x="451" y="1248"/>
                  </a:moveTo>
                  <a:cubicBezTo>
                    <a:pt x="408" y="1304"/>
                    <a:pt x="345" y="1346"/>
                    <a:pt x="271" y="1361"/>
                  </a:cubicBezTo>
                  <a:cubicBezTo>
                    <a:pt x="250" y="1268"/>
                    <a:pt x="250" y="1268"/>
                    <a:pt x="250" y="1268"/>
                  </a:cubicBezTo>
                  <a:cubicBezTo>
                    <a:pt x="303" y="1256"/>
                    <a:pt x="347" y="1234"/>
                    <a:pt x="380" y="1191"/>
                  </a:cubicBezTo>
                  <a:cubicBezTo>
                    <a:pt x="405" y="1158"/>
                    <a:pt x="408" y="1127"/>
                    <a:pt x="386" y="1111"/>
                  </a:cubicBezTo>
                  <a:cubicBezTo>
                    <a:pt x="385" y="1110"/>
                    <a:pt x="385" y="1110"/>
                    <a:pt x="385" y="1110"/>
                  </a:cubicBezTo>
                  <a:cubicBezTo>
                    <a:pt x="364" y="1094"/>
                    <a:pt x="343" y="1099"/>
                    <a:pt x="280" y="1149"/>
                  </a:cubicBezTo>
                  <a:cubicBezTo>
                    <a:pt x="204" y="1209"/>
                    <a:pt x="146" y="1242"/>
                    <a:pt x="72" y="1186"/>
                  </a:cubicBezTo>
                  <a:cubicBezTo>
                    <a:pt x="71" y="1185"/>
                    <a:pt x="71" y="1185"/>
                    <a:pt x="71" y="1185"/>
                  </a:cubicBezTo>
                  <a:cubicBezTo>
                    <a:pt x="4" y="1133"/>
                    <a:pt x="0" y="1045"/>
                    <a:pt x="58" y="969"/>
                  </a:cubicBezTo>
                  <a:cubicBezTo>
                    <a:pt x="100" y="915"/>
                    <a:pt x="152" y="881"/>
                    <a:pt x="211" y="867"/>
                  </a:cubicBezTo>
                  <a:cubicBezTo>
                    <a:pt x="240" y="956"/>
                    <a:pt x="240" y="956"/>
                    <a:pt x="240" y="956"/>
                  </a:cubicBezTo>
                  <a:cubicBezTo>
                    <a:pt x="192" y="972"/>
                    <a:pt x="154" y="994"/>
                    <a:pt x="130" y="1025"/>
                  </a:cubicBezTo>
                  <a:cubicBezTo>
                    <a:pt x="106" y="1056"/>
                    <a:pt x="108" y="1084"/>
                    <a:pt x="126" y="1098"/>
                  </a:cubicBezTo>
                  <a:cubicBezTo>
                    <a:pt x="127" y="1099"/>
                    <a:pt x="127" y="1099"/>
                    <a:pt x="127" y="1099"/>
                  </a:cubicBezTo>
                  <a:cubicBezTo>
                    <a:pt x="151" y="1117"/>
                    <a:pt x="171" y="1107"/>
                    <a:pt x="237" y="1056"/>
                  </a:cubicBezTo>
                  <a:cubicBezTo>
                    <a:pt x="314" y="995"/>
                    <a:pt x="374" y="973"/>
                    <a:pt x="439" y="1023"/>
                  </a:cubicBezTo>
                  <a:cubicBezTo>
                    <a:pt x="440" y="1023"/>
                    <a:pt x="440" y="1023"/>
                    <a:pt x="440" y="1023"/>
                  </a:cubicBezTo>
                  <a:cubicBezTo>
                    <a:pt x="514" y="1080"/>
                    <a:pt x="512" y="1168"/>
                    <a:pt x="451" y="1248"/>
                  </a:cubicBezTo>
                  <a:moveTo>
                    <a:pt x="657" y="521"/>
                  </a:moveTo>
                  <a:cubicBezTo>
                    <a:pt x="597" y="448"/>
                    <a:pt x="597" y="448"/>
                    <a:pt x="597" y="448"/>
                  </a:cubicBezTo>
                  <a:cubicBezTo>
                    <a:pt x="298" y="696"/>
                    <a:pt x="298" y="696"/>
                    <a:pt x="298" y="696"/>
                  </a:cubicBezTo>
                  <a:cubicBezTo>
                    <a:pt x="359" y="769"/>
                    <a:pt x="359" y="769"/>
                    <a:pt x="359" y="769"/>
                  </a:cubicBezTo>
                  <a:cubicBezTo>
                    <a:pt x="468" y="678"/>
                    <a:pt x="468" y="678"/>
                    <a:pt x="468" y="678"/>
                  </a:cubicBezTo>
                  <a:cubicBezTo>
                    <a:pt x="707" y="965"/>
                    <a:pt x="707" y="965"/>
                    <a:pt x="707" y="965"/>
                  </a:cubicBezTo>
                  <a:cubicBezTo>
                    <a:pt x="786" y="899"/>
                    <a:pt x="786" y="899"/>
                    <a:pt x="786" y="899"/>
                  </a:cubicBezTo>
                  <a:cubicBezTo>
                    <a:pt x="548" y="612"/>
                    <a:pt x="548" y="612"/>
                    <a:pt x="548" y="612"/>
                  </a:cubicBezTo>
                  <a:lnTo>
                    <a:pt x="657" y="521"/>
                  </a:lnTo>
                  <a:close/>
                  <a:moveTo>
                    <a:pt x="1083" y="697"/>
                  </a:moveTo>
                  <a:cubicBezTo>
                    <a:pt x="856" y="287"/>
                    <a:pt x="856" y="287"/>
                    <a:pt x="856" y="287"/>
                  </a:cubicBezTo>
                  <a:cubicBezTo>
                    <a:pt x="766" y="337"/>
                    <a:pt x="766" y="337"/>
                    <a:pt x="766" y="337"/>
                  </a:cubicBezTo>
                  <a:cubicBezTo>
                    <a:pt x="992" y="747"/>
                    <a:pt x="992" y="747"/>
                    <a:pt x="992" y="747"/>
                  </a:cubicBezTo>
                  <a:lnTo>
                    <a:pt x="1083" y="697"/>
                  </a:lnTo>
                  <a:close/>
                  <a:moveTo>
                    <a:pt x="1425" y="558"/>
                  </a:moveTo>
                  <a:cubicBezTo>
                    <a:pt x="1512" y="531"/>
                    <a:pt x="1553" y="485"/>
                    <a:pt x="1584" y="421"/>
                  </a:cubicBezTo>
                  <a:cubicBezTo>
                    <a:pt x="1501" y="378"/>
                    <a:pt x="1501" y="378"/>
                    <a:pt x="1501" y="378"/>
                  </a:cubicBezTo>
                  <a:cubicBezTo>
                    <a:pt x="1476" y="421"/>
                    <a:pt x="1451" y="451"/>
                    <a:pt x="1400" y="467"/>
                  </a:cubicBezTo>
                  <a:cubicBezTo>
                    <a:pt x="1324" y="491"/>
                    <a:pt x="1251" y="443"/>
                    <a:pt x="1227" y="367"/>
                  </a:cubicBezTo>
                  <a:cubicBezTo>
                    <a:pt x="1226" y="366"/>
                    <a:pt x="1226" y="366"/>
                    <a:pt x="1226" y="366"/>
                  </a:cubicBezTo>
                  <a:cubicBezTo>
                    <a:pt x="1202" y="289"/>
                    <a:pt x="1237" y="209"/>
                    <a:pt x="1312" y="186"/>
                  </a:cubicBezTo>
                  <a:cubicBezTo>
                    <a:pt x="1357" y="172"/>
                    <a:pt x="1398" y="180"/>
                    <a:pt x="1443" y="201"/>
                  </a:cubicBezTo>
                  <a:cubicBezTo>
                    <a:pt x="1483" y="109"/>
                    <a:pt x="1483" y="109"/>
                    <a:pt x="1483" y="109"/>
                  </a:cubicBezTo>
                  <a:cubicBezTo>
                    <a:pt x="1428" y="81"/>
                    <a:pt x="1369" y="69"/>
                    <a:pt x="1285" y="95"/>
                  </a:cubicBezTo>
                  <a:cubicBezTo>
                    <a:pt x="1148" y="138"/>
                    <a:pt x="1084" y="272"/>
                    <a:pt x="1124" y="399"/>
                  </a:cubicBezTo>
                  <a:cubicBezTo>
                    <a:pt x="1124" y="400"/>
                    <a:pt x="1124" y="400"/>
                    <a:pt x="1124" y="400"/>
                  </a:cubicBezTo>
                  <a:cubicBezTo>
                    <a:pt x="1165" y="529"/>
                    <a:pt x="1294" y="600"/>
                    <a:pt x="1425" y="558"/>
                  </a:cubicBezTo>
                  <a:moveTo>
                    <a:pt x="2109" y="467"/>
                  </a:moveTo>
                  <a:cubicBezTo>
                    <a:pt x="2093" y="0"/>
                    <a:pt x="2093" y="0"/>
                    <a:pt x="2093" y="0"/>
                  </a:cubicBezTo>
                  <a:cubicBezTo>
                    <a:pt x="1990" y="3"/>
                    <a:pt x="1990" y="3"/>
                    <a:pt x="1990" y="3"/>
                  </a:cubicBezTo>
                  <a:cubicBezTo>
                    <a:pt x="1996" y="188"/>
                    <a:pt x="1996" y="188"/>
                    <a:pt x="1996" y="188"/>
                  </a:cubicBezTo>
                  <a:cubicBezTo>
                    <a:pt x="1806" y="195"/>
                    <a:pt x="1806" y="195"/>
                    <a:pt x="1806" y="195"/>
                  </a:cubicBezTo>
                  <a:cubicBezTo>
                    <a:pt x="1800" y="10"/>
                    <a:pt x="1800" y="10"/>
                    <a:pt x="1800" y="10"/>
                  </a:cubicBezTo>
                  <a:cubicBezTo>
                    <a:pt x="1697" y="13"/>
                    <a:pt x="1697" y="13"/>
                    <a:pt x="1697" y="13"/>
                  </a:cubicBezTo>
                  <a:cubicBezTo>
                    <a:pt x="1713" y="481"/>
                    <a:pt x="1713" y="481"/>
                    <a:pt x="1713" y="481"/>
                  </a:cubicBezTo>
                  <a:cubicBezTo>
                    <a:pt x="1816" y="478"/>
                    <a:pt x="1816" y="478"/>
                    <a:pt x="1816" y="478"/>
                  </a:cubicBezTo>
                  <a:cubicBezTo>
                    <a:pt x="1810" y="290"/>
                    <a:pt x="1810" y="290"/>
                    <a:pt x="1810" y="290"/>
                  </a:cubicBezTo>
                  <a:cubicBezTo>
                    <a:pt x="2000" y="283"/>
                    <a:pt x="2000" y="283"/>
                    <a:pt x="2000" y="283"/>
                  </a:cubicBezTo>
                  <a:cubicBezTo>
                    <a:pt x="2006" y="471"/>
                    <a:pt x="2006" y="471"/>
                    <a:pt x="2006" y="471"/>
                  </a:cubicBezTo>
                  <a:lnTo>
                    <a:pt x="2109" y="467"/>
                  </a:lnTo>
                  <a:close/>
                  <a:moveTo>
                    <a:pt x="2652" y="191"/>
                  </a:moveTo>
                  <a:cubicBezTo>
                    <a:pt x="2671" y="98"/>
                    <a:pt x="2671" y="98"/>
                    <a:pt x="2671" y="98"/>
                  </a:cubicBezTo>
                  <a:cubicBezTo>
                    <a:pt x="2292" y="17"/>
                    <a:pt x="2292" y="17"/>
                    <a:pt x="2292" y="17"/>
                  </a:cubicBezTo>
                  <a:cubicBezTo>
                    <a:pt x="2272" y="110"/>
                    <a:pt x="2272" y="110"/>
                    <a:pt x="2272" y="110"/>
                  </a:cubicBezTo>
                  <a:cubicBezTo>
                    <a:pt x="2411" y="140"/>
                    <a:pt x="2411" y="140"/>
                    <a:pt x="2411" y="140"/>
                  </a:cubicBezTo>
                  <a:cubicBezTo>
                    <a:pt x="2334" y="505"/>
                    <a:pt x="2334" y="505"/>
                    <a:pt x="2334" y="505"/>
                  </a:cubicBezTo>
                  <a:cubicBezTo>
                    <a:pt x="2434" y="526"/>
                    <a:pt x="2434" y="526"/>
                    <a:pt x="2434" y="526"/>
                  </a:cubicBezTo>
                  <a:cubicBezTo>
                    <a:pt x="2512" y="161"/>
                    <a:pt x="2512" y="161"/>
                    <a:pt x="2512" y="161"/>
                  </a:cubicBezTo>
                  <a:lnTo>
                    <a:pt x="2652" y="191"/>
                  </a:lnTo>
                  <a:close/>
                  <a:moveTo>
                    <a:pt x="2779" y="652"/>
                  </a:moveTo>
                  <a:cubicBezTo>
                    <a:pt x="2961" y="221"/>
                    <a:pt x="2961" y="221"/>
                    <a:pt x="2961" y="221"/>
                  </a:cubicBezTo>
                  <a:cubicBezTo>
                    <a:pt x="2866" y="181"/>
                    <a:pt x="2866" y="181"/>
                    <a:pt x="2866" y="181"/>
                  </a:cubicBezTo>
                  <a:cubicBezTo>
                    <a:pt x="2684" y="612"/>
                    <a:pt x="2684" y="612"/>
                    <a:pt x="2684" y="612"/>
                  </a:cubicBezTo>
                  <a:lnTo>
                    <a:pt x="2779" y="652"/>
                  </a:lnTo>
                  <a:close/>
                  <a:moveTo>
                    <a:pt x="3491" y="1218"/>
                  </a:moveTo>
                  <a:cubicBezTo>
                    <a:pt x="3545" y="1285"/>
                    <a:pt x="3612" y="1315"/>
                    <a:pt x="3674" y="1326"/>
                  </a:cubicBezTo>
                  <a:cubicBezTo>
                    <a:pt x="3832" y="1198"/>
                    <a:pt x="3832" y="1198"/>
                    <a:pt x="3832" y="1198"/>
                  </a:cubicBezTo>
                  <a:cubicBezTo>
                    <a:pt x="3704" y="1041"/>
                    <a:pt x="3704" y="1041"/>
                    <a:pt x="3704" y="1041"/>
                  </a:cubicBezTo>
                  <a:cubicBezTo>
                    <a:pt x="3635" y="1097"/>
                    <a:pt x="3635" y="1097"/>
                    <a:pt x="3635" y="1097"/>
                  </a:cubicBezTo>
                  <a:cubicBezTo>
                    <a:pt x="3700" y="1177"/>
                    <a:pt x="3700" y="1177"/>
                    <a:pt x="3700" y="1177"/>
                  </a:cubicBezTo>
                  <a:cubicBezTo>
                    <a:pt x="3648" y="1219"/>
                    <a:pt x="3648" y="1219"/>
                    <a:pt x="3648" y="1219"/>
                  </a:cubicBezTo>
                  <a:cubicBezTo>
                    <a:pt x="3617" y="1211"/>
                    <a:pt x="3589" y="1191"/>
                    <a:pt x="3565" y="1162"/>
                  </a:cubicBezTo>
                  <a:cubicBezTo>
                    <a:pt x="3513" y="1097"/>
                    <a:pt x="3525" y="1012"/>
                    <a:pt x="3591" y="958"/>
                  </a:cubicBezTo>
                  <a:cubicBezTo>
                    <a:pt x="3592" y="957"/>
                    <a:pt x="3592" y="957"/>
                    <a:pt x="3592" y="957"/>
                  </a:cubicBezTo>
                  <a:cubicBezTo>
                    <a:pt x="3654" y="907"/>
                    <a:pt x="3743" y="911"/>
                    <a:pt x="3790" y="970"/>
                  </a:cubicBezTo>
                  <a:cubicBezTo>
                    <a:pt x="3824" y="1012"/>
                    <a:pt x="3831" y="1048"/>
                    <a:pt x="3830" y="1095"/>
                  </a:cubicBezTo>
                  <a:cubicBezTo>
                    <a:pt x="3932" y="1096"/>
                    <a:pt x="3932" y="1096"/>
                    <a:pt x="3932" y="1096"/>
                  </a:cubicBezTo>
                  <a:cubicBezTo>
                    <a:pt x="3933" y="1031"/>
                    <a:pt x="3919" y="978"/>
                    <a:pt x="3866" y="912"/>
                  </a:cubicBezTo>
                  <a:cubicBezTo>
                    <a:pt x="3777" y="802"/>
                    <a:pt x="3627" y="791"/>
                    <a:pt x="3523" y="875"/>
                  </a:cubicBezTo>
                  <a:cubicBezTo>
                    <a:pt x="3522" y="875"/>
                    <a:pt x="3522" y="875"/>
                    <a:pt x="3522" y="875"/>
                  </a:cubicBezTo>
                  <a:cubicBezTo>
                    <a:pt x="3415" y="963"/>
                    <a:pt x="3399" y="1105"/>
                    <a:pt x="3491" y="1218"/>
                  </a:cubicBezTo>
                  <a:moveTo>
                    <a:pt x="3266" y="956"/>
                  </a:moveTo>
                  <a:cubicBezTo>
                    <a:pt x="3537" y="574"/>
                    <a:pt x="3537" y="574"/>
                    <a:pt x="3537" y="574"/>
                  </a:cubicBezTo>
                  <a:cubicBezTo>
                    <a:pt x="3454" y="515"/>
                    <a:pt x="3454" y="515"/>
                    <a:pt x="3454" y="515"/>
                  </a:cubicBezTo>
                  <a:cubicBezTo>
                    <a:pt x="3287" y="751"/>
                    <a:pt x="3287" y="751"/>
                    <a:pt x="3287" y="751"/>
                  </a:cubicBezTo>
                  <a:cubicBezTo>
                    <a:pt x="3275" y="389"/>
                    <a:pt x="3275" y="389"/>
                    <a:pt x="3275" y="389"/>
                  </a:cubicBezTo>
                  <a:cubicBezTo>
                    <a:pt x="3197" y="334"/>
                    <a:pt x="3197" y="334"/>
                    <a:pt x="3197" y="334"/>
                  </a:cubicBezTo>
                  <a:cubicBezTo>
                    <a:pt x="2927" y="716"/>
                    <a:pt x="2927" y="716"/>
                    <a:pt x="2927" y="716"/>
                  </a:cubicBezTo>
                  <a:cubicBezTo>
                    <a:pt x="3010" y="775"/>
                    <a:pt x="3010" y="775"/>
                    <a:pt x="3010" y="775"/>
                  </a:cubicBezTo>
                  <a:cubicBezTo>
                    <a:pt x="3182" y="532"/>
                    <a:pt x="3182" y="532"/>
                    <a:pt x="3182" y="532"/>
                  </a:cubicBezTo>
                  <a:cubicBezTo>
                    <a:pt x="3195" y="906"/>
                    <a:pt x="3195" y="906"/>
                    <a:pt x="3195" y="906"/>
                  </a:cubicBezTo>
                  <a:lnTo>
                    <a:pt x="3266" y="956"/>
                  </a:lnTo>
                  <a:close/>
                </a:path>
              </a:pathLst>
            </a:custGeom>
            <a:solidFill>
              <a:srgbClr val="9F946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Bedankt.</a:t>
            </a:r>
          </a:p>
        </p:txBody>
      </p:sp>
    </p:spTree>
    <p:extLst>
      <p:ext uri="{BB962C8B-B14F-4D97-AF65-F5344CB8AC3E}">
        <p14:creationId xmlns:p14="http://schemas.microsoft.com/office/powerpoint/2010/main" val="3045332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Michael Halve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F1CFB-995C-4006-B7EE-B9645E2B4A7E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2</a:t>
            </a:fld>
            <a:endParaRPr lang="nl-NL" noProof="1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0D346B5-A6F3-4F12-AE36-ABCCF6EB5F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809" y="2420888"/>
            <a:ext cx="1560927" cy="1560927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D1C8EC19-D2F0-4C0C-A8D0-BD80AC9A2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9752" y="3201351"/>
            <a:ext cx="1848000" cy="792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5FDCF626-B62D-48C6-B3EE-F98F66F0B8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7752" y="2420888"/>
            <a:ext cx="2556691" cy="1560927"/>
          </a:xfrm>
          <a:prstGeom prst="rect">
            <a:avLst/>
          </a:prstGeom>
        </p:spPr>
      </p:pic>
      <p:pic>
        <p:nvPicPr>
          <p:cNvPr id="2050" name="Picture 2" descr="Afbeeldingsresultaat voor caop logo">
            <a:extLst>
              <a:ext uri="{FF2B5EF4-FFF2-40B4-BE49-F238E27FC236}">
                <a16:creationId xmlns:a16="http://schemas.microsoft.com/office/drawing/2014/main" id="{1E888CA0-11EB-4E5A-BF3E-BD427A22C1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429000"/>
            <a:ext cx="2094939" cy="56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5A7353BA-2D90-40D1-84FE-1CC9E959F2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183" y="5163126"/>
            <a:ext cx="2141617" cy="1074186"/>
          </a:xfrm>
          <a:prstGeom prst="rect">
            <a:avLst/>
          </a:prstGeom>
        </p:spPr>
      </p:pic>
      <p:pic>
        <p:nvPicPr>
          <p:cNvPr id="2052" name="Picture 4" descr="Afbeeldingsresultaat voor sbcm logo">
            <a:extLst>
              <a:ext uri="{FF2B5EF4-FFF2-40B4-BE49-F238E27FC236}">
                <a16:creationId xmlns:a16="http://schemas.microsoft.com/office/drawing/2014/main" id="{477F7ECD-A1BB-4607-AC3A-DF5DA7566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17" y="4509120"/>
            <a:ext cx="2240194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2C8757C9-F0B5-447B-8CB9-5BF8B4F539B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3188" y="5562849"/>
            <a:ext cx="1669014" cy="674464"/>
          </a:xfrm>
          <a:prstGeom prst="rect">
            <a:avLst/>
          </a:prstGeom>
        </p:spPr>
      </p:pic>
      <p:pic>
        <p:nvPicPr>
          <p:cNvPr id="2054" name="Picture 6" descr="Afbeeldingsresultaat voor schoolleidersregister po">
            <a:extLst>
              <a:ext uri="{FF2B5EF4-FFF2-40B4-BE49-F238E27FC236}">
                <a16:creationId xmlns:a16="http://schemas.microsoft.com/office/drawing/2014/main" id="{743BE150-4A4A-403C-8C7D-525666D982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6157" y="4563476"/>
            <a:ext cx="2879903" cy="881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616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eek van de Alfabetisering is gestart!">
            <a:extLst>
              <a:ext uri="{FF2B5EF4-FFF2-40B4-BE49-F238E27FC236}">
                <a16:creationId xmlns:a16="http://schemas.microsoft.com/office/drawing/2014/main" id="{19C485A1-1EE8-41C1-90DF-DAE767A311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896" y="2366501"/>
            <a:ext cx="5374168" cy="3582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 Lezen &amp; Schrijven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4809" y="2599841"/>
            <a:ext cx="7884000" cy="3926983"/>
          </a:xfrm>
        </p:spPr>
        <p:txBody>
          <a:bodyPr/>
          <a:lstStyle/>
          <a:p>
            <a:pPr lvl="3"/>
            <a:r>
              <a:rPr lang="nl-NL" dirty="0"/>
              <a:t>2004</a:t>
            </a:r>
          </a:p>
          <a:p>
            <a:pPr lvl="3"/>
            <a:r>
              <a:rPr lang="nl-NL" b="0" dirty="0"/>
              <a:t>Partijen verbinden</a:t>
            </a:r>
          </a:p>
          <a:p>
            <a:pPr lvl="3"/>
            <a:r>
              <a:rPr lang="nl-NL" b="0" dirty="0"/>
              <a:t>Agendering</a:t>
            </a:r>
          </a:p>
          <a:p>
            <a:pPr lvl="3"/>
            <a:endParaRPr lang="nl-NL" dirty="0"/>
          </a:p>
          <a:p>
            <a:pPr lvl="3"/>
            <a:r>
              <a:rPr lang="nl-NL" dirty="0"/>
              <a:t>2014</a:t>
            </a:r>
          </a:p>
          <a:p>
            <a:pPr lvl="3"/>
            <a:r>
              <a:rPr lang="nl-NL" b="0" dirty="0"/>
              <a:t>Taal voor het Leven</a:t>
            </a:r>
          </a:p>
          <a:p>
            <a:pPr lvl="3"/>
            <a:endParaRPr lang="nl-NL" b="0" dirty="0"/>
          </a:p>
          <a:p>
            <a:pPr lvl="3"/>
            <a:r>
              <a:rPr lang="nl-NL" dirty="0"/>
              <a:t>2016</a:t>
            </a:r>
          </a:p>
          <a:p>
            <a:pPr lvl="3"/>
            <a:r>
              <a:rPr lang="nl-NL" b="0" dirty="0"/>
              <a:t>Tel mee met Taal</a:t>
            </a:r>
          </a:p>
          <a:p>
            <a:pPr lvl="3"/>
            <a:r>
              <a:rPr lang="nl-NL" b="0" dirty="0"/>
              <a:t>(actieprogramma ministeries OCW, SZW en VWS)</a:t>
            </a:r>
          </a:p>
          <a:p>
            <a:pPr lvl="3"/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1249-6972-40E9-8B94-1EB9B07E2402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3</a:t>
            </a:fld>
            <a:endParaRPr lang="nl-NL" noProof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 Lezen &amp; Schrijven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34809" y="2599841"/>
            <a:ext cx="3433135" cy="1981287"/>
          </a:xfrm>
        </p:spPr>
        <p:txBody>
          <a:bodyPr/>
          <a:lstStyle/>
          <a:p>
            <a:pPr lvl="3"/>
            <a:r>
              <a:rPr lang="nl-NL" dirty="0"/>
              <a:t>2016 - 2018</a:t>
            </a:r>
          </a:p>
          <a:p>
            <a:pPr lvl="3"/>
            <a:endParaRPr lang="nl-NL" dirty="0"/>
          </a:p>
          <a:p>
            <a:pPr lvl="3"/>
            <a:r>
              <a:rPr lang="nl-NL" b="0" dirty="0"/>
              <a:t>45.000 cursisten</a:t>
            </a:r>
          </a:p>
          <a:p>
            <a:pPr lvl="3"/>
            <a:endParaRPr lang="nl-NL" b="0" dirty="0"/>
          </a:p>
          <a:p>
            <a:pPr lvl="3"/>
            <a:r>
              <a:rPr lang="nl-NL" b="0" dirty="0"/>
              <a:t>15.000 vrijwilligers</a:t>
            </a:r>
          </a:p>
          <a:p>
            <a:pPr lvl="3"/>
            <a:endParaRPr lang="nl-NL" dirty="0"/>
          </a:p>
          <a:p>
            <a:pPr lvl="3"/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1249-6972-40E9-8B94-1EB9B07E2402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4</a:t>
            </a:fld>
            <a:endParaRPr lang="nl-NL" noProof="1"/>
          </a:p>
        </p:txBody>
      </p:sp>
      <p:sp>
        <p:nvSpPr>
          <p:cNvPr id="7" name="Tijdelijke aanduiding voor inhoud 2">
            <a:extLst>
              <a:ext uri="{FF2B5EF4-FFF2-40B4-BE49-F238E27FC236}">
                <a16:creationId xmlns:a16="http://schemas.microsoft.com/office/drawing/2014/main" id="{7556B347-2EED-4B67-973D-1BE8029C4714}"/>
              </a:ext>
            </a:extLst>
          </p:cNvPr>
          <p:cNvSpPr txBox="1">
            <a:spLocks/>
          </p:cNvSpPr>
          <p:nvPr/>
        </p:nvSpPr>
        <p:spPr>
          <a:xfrm>
            <a:off x="4505493" y="2599841"/>
            <a:ext cx="3433135" cy="198128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0000" indent="-36000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Verdana" panose="020B060403050404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Verdana" panose="020B060403050404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000" indent="-18000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Verdana" panose="020B0604030504040204" pitchFamily="34" charset="0"/>
              <a:buChar char="-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000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2000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90000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124000"/>
              </a:lnSpc>
              <a:spcBef>
                <a:spcPts val="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/>
            <a:endParaRPr lang="nl-NL" dirty="0"/>
          </a:p>
          <a:p>
            <a:pPr lvl="3"/>
            <a:endParaRPr lang="nl-NL" dirty="0"/>
          </a:p>
          <a:p>
            <a:pPr lvl="3"/>
            <a:r>
              <a:rPr lang="nl-NL" b="0" dirty="0"/>
              <a:t>87.329 cursisten</a:t>
            </a:r>
          </a:p>
          <a:p>
            <a:pPr lvl="3"/>
            <a:endParaRPr lang="nl-NL" b="0" dirty="0"/>
          </a:p>
          <a:p>
            <a:pPr lvl="3"/>
            <a:r>
              <a:rPr lang="nl-NL" b="0" dirty="0"/>
              <a:t>23.361 vrijwilligers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8D43A3-2677-4F2B-8441-CA2FF67E03A2}"/>
              </a:ext>
            </a:extLst>
          </p:cNvPr>
          <p:cNvSpPr txBox="1"/>
          <p:nvPr/>
        </p:nvSpPr>
        <p:spPr>
          <a:xfrm>
            <a:off x="634809" y="5013176"/>
            <a:ext cx="7600085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1" dirty="0"/>
              <a:t>Visie</a:t>
            </a:r>
          </a:p>
          <a:p>
            <a:endParaRPr lang="nl-NL" sz="2000" dirty="0"/>
          </a:p>
          <a:p>
            <a:r>
              <a:rPr lang="nl-NL" sz="2000" dirty="0"/>
              <a:t>Wij geloven dat onze samenleving sterker wordt als iedereen kan meedoen.</a:t>
            </a:r>
          </a:p>
        </p:txBody>
      </p:sp>
    </p:spTree>
    <p:extLst>
      <p:ext uri="{BB962C8B-B14F-4D97-AF65-F5344CB8AC3E}">
        <p14:creationId xmlns:p14="http://schemas.microsoft.com/office/powerpoint/2010/main" val="1741098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Stichting Lezen &amp; Schrijven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1249-6972-40E9-8B94-1EB9B07E2402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5</a:t>
            </a:fld>
            <a:endParaRPr lang="nl-NL" noProof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8D43A3-2677-4F2B-8441-CA2FF67E03A2}"/>
              </a:ext>
            </a:extLst>
          </p:cNvPr>
          <p:cNvSpPr txBox="1"/>
          <p:nvPr/>
        </p:nvSpPr>
        <p:spPr>
          <a:xfrm>
            <a:off x="636714" y="2565968"/>
            <a:ext cx="7600085" cy="36317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1" dirty="0"/>
              <a:t>Missie</a:t>
            </a:r>
          </a:p>
          <a:p>
            <a:r>
              <a:rPr lang="nl-NL" dirty="0"/>
              <a:t>We ondersteunen zoveel mogelijk mensen en organisaties om aan de slag te kunnen met lezen, schrijven, rekenen en digitale vaardigheden. Zo voorkomen en verminderen we laaggeletterdheid. Dit doen we door:</a:t>
            </a:r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Te investeren in lokale en (</a:t>
            </a:r>
            <a:r>
              <a:rPr lang="nl-NL" dirty="0" err="1"/>
              <a:t>inter</a:t>
            </a:r>
            <a:r>
              <a:rPr lang="nl-NL" dirty="0"/>
              <a:t>)nationale netwerken.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Deze netwerken te ondersteunen met scholing, onderzoek, (les)materiaal, advies en campagnes.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Laaggeletterdheid onderwerp van gesprek te maken bij publiek en politiek.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dirty="0"/>
              <a:t>Kennis te ontwikkelen en over en weer te delen met onze partners.</a:t>
            </a:r>
          </a:p>
        </p:txBody>
      </p:sp>
    </p:spTree>
    <p:extLst>
      <p:ext uri="{BB962C8B-B14F-4D97-AF65-F5344CB8AC3E}">
        <p14:creationId xmlns:p14="http://schemas.microsoft.com/office/powerpoint/2010/main" val="742635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Laaggeletterdheid</a:t>
            </a:r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11249-6972-40E9-8B94-1EB9B07E2402}" type="datetime4">
              <a:rPr lang="nl-NL" noProof="1" smtClean="0"/>
              <a:t>7 juni 2019</a:t>
            </a:fld>
            <a:endParaRPr lang="nl-NL" noProof="1"/>
          </a:p>
        </p:txBody>
      </p:sp>
      <p:sp>
        <p:nvSpPr>
          <p:cNvPr id="13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6C48C-F87C-4E4B-81EF-5027B17D1F61}" type="slidenum">
              <a:rPr lang="nl-NL" noProof="1" smtClean="0"/>
              <a:pPr/>
              <a:t>6</a:t>
            </a:fld>
            <a:endParaRPr lang="nl-NL" noProof="1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208D43A3-2677-4F2B-8441-CA2FF67E03A2}"/>
              </a:ext>
            </a:extLst>
          </p:cNvPr>
          <p:cNvSpPr txBox="1"/>
          <p:nvPr/>
        </p:nvSpPr>
        <p:spPr>
          <a:xfrm>
            <a:off x="624465" y="2592079"/>
            <a:ext cx="4019544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2000" b="1" dirty="0"/>
              <a:t>2,5 miljoen </a:t>
            </a:r>
          </a:p>
          <a:p>
            <a:r>
              <a:rPr lang="nl-NL" sz="2000" dirty="0"/>
              <a:t>Laaggeletterden</a:t>
            </a:r>
          </a:p>
          <a:p>
            <a:endParaRPr lang="nl-NL" sz="2000" dirty="0"/>
          </a:p>
          <a:p>
            <a:r>
              <a:rPr lang="nl-NL" sz="2000" strike="sngStrike" dirty="0"/>
              <a:t>Analfabeet</a:t>
            </a:r>
          </a:p>
          <a:p>
            <a:endParaRPr lang="nl-NL" sz="2000" dirty="0"/>
          </a:p>
          <a:p>
            <a:r>
              <a:rPr lang="nl-NL" sz="2000" dirty="0"/>
              <a:t>Moeite met: </a:t>
            </a:r>
          </a:p>
          <a:p>
            <a:pPr lvl="1"/>
            <a:r>
              <a:rPr lang="nl-NL" sz="2000" dirty="0"/>
              <a:t>Lezen</a:t>
            </a:r>
          </a:p>
          <a:p>
            <a:pPr lvl="1"/>
            <a:r>
              <a:rPr lang="nl-NL" sz="2000" dirty="0"/>
              <a:t>Schrijven</a:t>
            </a:r>
          </a:p>
          <a:p>
            <a:pPr lvl="1"/>
            <a:r>
              <a:rPr lang="nl-NL" sz="2000" dirty="0"/>
              <a:t>Rekenen</a:t>
            </a:r>
          </a:p>
          <a:p>
            <a:pPr lvl="1"/>
            <a:r>
              <a:rPr lang="nl-NL" sz="2000" dirty="0"/>
              <a:t>Digitale vaardigheden</a:t>
            </a:r>
          </a:p>
          <a:p>
            <a:endParaRPr lang="nl-NL" sz="2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D032AB5-B9C4-489C-8203-2DEF954B1E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1872203"/>
            <a:ext cx="4172347" cy="4970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107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Taalniveau</a:t>
            </a:r>
          </a:p>
        </p:txBody>
      </p:sp>
      <p:graphicFrame>
        <p:nvGraphicFramePr>
          <p:cNvPr id="10" name="Tijdelijke aanduiding voor tabel 9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999725345"/>
              </p:ext>
            </p:extLst>
          </p:nvPr>
        </p:nvGraphicFramePr>
        <p:xfrm>
          <a:off x="634809" y="2564904"/>
          <a:ext cx="7969639" cy="2875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06">
                  <a:extLst>
                    <a:ext uri="{9D8B030D-6E8A-4147-A177-3AD203B41FA5}">
                      <a16:colId xmlns:a16="http://schemas.microsoft.com/office/drawing/2014/main" val="1206471030"/>
                    </a:ext>
                  </a:extLst>
                </a:gridCol>
                <a:gridCol w="1452642">
                  <a:extLst>
                    <a:ext uri="{9D8B030D-6E8A-4147-A177-3AD203B41FA5}">
                      <a16:colId xmlns:a16="http://schemas.microsoft.com/office/drawing/2014/main" val="3244233891"/>
                    </a:ext>
                  </a:extLst>
                </a:gridCol>
                <a:gridCol w="1016849">
                  <a:extLst>
                    <a:ext uri="{9D8B030D-6E8A-4147-A177-3AD203B41FA5}">
                      <a16:colId xmlns:a16="http://schemas.microsoft.com/office/drawing/2014/main" val="333090478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1374316367"/>
                    </a:ext>
                  </a:extLst>
                </a:gridCol>
                <a:gridCol w="124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3569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4"/>
                          </a:solidFill>
                        </a:rPr>
                        <a:t>Eind basisschool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4"/>
                          </a:solidFill>
                        </a:rPr>
                        <a:t>Eind VMBO / MBO 2 / MBO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4"/>
                          </a:solidFill>
                        </a:rPr>
                        <a:t>Eind MBO 4 / HAVO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4"/>
                          </a:solidFill>
                        </a:rPr>
                        <a:t>Eind VWO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3200" b="1" dirty="0"/>
                        <a:t>NT2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Inburgering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NL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nl-NL" sz="1600" kern="120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nl-NL" sz="1600" kern="120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75% van de overheids-teksten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Tekstvak 2">
            <a:extLst>
              <a:ext uri="{FF2B5EF4-FFF2-40B4-BE49-F238E27FC236}">
                <a16:creationId xmlns:a16="http://schemas.microsoft.com/office/drawing/2014/main" id="{828929AE-A126-4CE8-9DE4-5CC73B3D9726}"/>
              </a:ext>
            </a:extLst>
          </p:cNvPr>
          <p:cNvSpPr txBox="1"/>
          <p:nvPr/>
        </p:nvSpPr>
        <p:spPr>
          <a:xfrm>
            <a:off x="4788024" y="1947697"/>
            <a:ext cx="3472104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/>
              <a:t>Nederlands onderwijssysteem</a:t>
            </a:r>
          </a:p>
        </p:txBody>
      </p:sp>
      <p:cxnSp>
        <p:nvCxnSpPr>
          <p:cNvPr id="5" name="Rechte verbindingslijn met pijl 4">
            <a:extLst>
              <a:ext uri="{FF2B5EF4-FFF2-40B4-BE49-F238E27FC236}">
                <a16:creationId xmlns:a16="http://schemas.microsoft.com/office/drawing/2014/main" id="{AA7377D3-5995-431E-B95D-E6EBD9C574D1}"/>
              </a:ext>
            </a:extLst>
          </p:cNvPr>
          <p:cNvCxnSpPr>
            <a:cxnSpLocks/>
          </p:cNvCxnSpPr>
          <p:nvPr/>
        </p:nvCxnSpPr>
        <p:spPr>
          <a:xfrm flipH="1">
            <a:off x="6012160" y="2204864"/>
            <a:ext cx="288032" cy="534833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vak 7">
            <a:extLst>
              <a:ext uri="{FF2B5EF4-FFF2-40B4-BE49-F238E27FC236}">
                <a16:creationId xmlns:a16="http://schemas.microsoft.com/office/drawing/2014/main" id="{84A5CDA0-8BF2-4060-9622-4C811E6FC2D4}"/>
              </a:ext>
            </a:extLst>
          </p:cNvPr>
          <p:cNvSpPr txBox="1"/>
          <p:nvPr/>
        </p:nvSpPr>
        <p:spPr>
          <a:xfrm>
            <a:off x="2051720" y="5754690"/>
            <a:ext cx="5119607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nl-NL" dirty="0"/>
              <a:t>Europees Referentie Kader / Raamwerk NT2</a:t>
            </a:r>
          </a:p>
        </p:txBody>
      </p:sp>
      <p:cxnSp>
        <p:nvCxnSpPr>
          <p:cNvPr id="9" name="Rechte verbindingslijn met pijl 8">
            <a:extLst>
              <a:ext uri="{FF2B5EF4-FFF2-40B4-BE49-F238E27FC236}">
                <a16:creationId xmlns:a16="http://schemas.microsoft.com/office/drawing/2014/main" id="{2F7D1296-59BF-4F84-A1E8-33D88D6D4CF6}"/>
              </a:ext>
            </a:extLst>
          </p:cNvPr>
          <p:cNvCxnSpPr>
            <a:cxnSpLocks/>
          </p:cNvCxnSpPr>
          <p:nvPr/>
        </p:nvCxnSpPr>
        <p:spPr>
          <a:xfrm flipV="1">
            <a:off x="3413303" y="4293096"/>
            <a:ext cx="1014681" cy="150273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246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Taalniveau</a:t>
            </a:r>
          </a:p>
        </p:txBody>
      </p:sp>
      <p:graphicFrame>
        <p:nvGraphicFramePr>
          <p:cNvPr id="10" name="Tijdelijke aanduiding voor tabel 9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526579111"/>
              </p:ext>
            </p:extLst>
          </p:nvPr>
        </p:nvGraphicFramePr>
        <p:xfrm>
          <a:off x="634809" y="2564904"/>
          <a:ext cx="7969639" cy="2875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06">
                  <a:extLst>
                    <a:ext uri="{9D8B030D-6E8A-4147-A177-3AD203B41FA5}">
                      <a16:colId xmlns:a16="http://schemas.microsoft.com/office/drawing/2014/main" val="1206471030"/>
                    </a:ext>
                  </a:extLst>
                </a:gridCol>
                <a:gridCol w="1452642">
                  <a:extLst>
                    <a:ext uri="{9D8B030D-6E8A-4147-A177-3AD203B41FA5}">
                      <a16:colId xmlns:a16="http://schemas.microsoft.com/office/drawing/2014/main" val="3244233891"/>
                    </a:ext>
                  </a:extLst>
                </a:gridCol>
                <a:gridCol w="1016849">
                  <a:extLst>
                    <a:ext uri="{9D8B030D-6E8A-4147-A177-3AD203B41FA5}">
                      <a16:colId xmlns:a16="http://schemas.microsoft.com/office/drawing/2014/main" val="333090478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1374316367"/>
                    </a:ext>
                  </a:extLst>
                </a:gridCol>
                <a:gridCol w="124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3569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basisschool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VMBO  MBO 2 MBO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MBO 4 HAVO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3200" b="1" dirty="0"/>
                        <a:t>NT2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Inburgering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chemeClr val="accent4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4"/>
                          </a:solidFill>
                        </a:rPr>
                        <a:t>75% van de overheids-teksten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479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Taalniveau</a:t>
            </a:r>
          </a:p>
        </p:txBody>
      </p:sp>
      <p:graphicFrame>
        <p:nvGraphicFramePr>
          <p:cNvPr id="10" name="Tijdelijke aanduiding voor tabel 9"/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2345493368"/>
              </p:ext>
            </p:extLst>
          </p:nvPr>
        </p:nvGraphicFramePr>
        <p:xfrm>
          <a:off x="634809" y="2564904"/>
          <a:ext cx="7969639" cy="287528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112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7906">
                  <a:extLst>
                    <a:ext uri="{9D8B030D-6E8A-4147-A177-3AD203B41FA5}">
                      <a16:colId xmlns:a16="http://schemas.microsoft.com/office/drawing/2014/main" val="1206471030"/>
                    </a:ext>
                  </a:extLst>
                </a:gridCol>
                <a:gridCol w="1452642">
                  <a:extLst>
                    <a:ext uri="{9D8B030D-6E8A-4147-A177-3AD203B41FA5}">
                      <a16:colId xmlns:a16="http://schemas.microsoft.com/office/drawing/2014/main" val="3244233891"/>
                    </a:ext>
                  </a:extLst>
                </a:gridCol>
                <a:gridCol w="1016849">
                  <a:extLst>
                    <a:ext uri="{9D8B030D-6E8A-4147-A177-3AD203B41FA5}">
                      <a16:colId xmlns:a16="http://schemas.microsoft.com/office/drawing/2014/main" val="333090478"/>
                    </a:ext>
                  </a:extLst>
                </a:gridCol>
                <a:gridCol w="944217">
                  <a:extLst>
                    <a:ext uri="{9D8B030D-6E8A-4147-A177-3AD203B41FA5}">
                      <a16:colId xmlns:a16="http://schemas.microsoft.com/office/drawing/2014/main" val="1374316367"/>
                    </a:ext>
                  </a:extLst>
                </a:gridCol>
                <a:gridCol w="12426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623569289"/>
                    </a:ext>
                  </a:extLst>
                </a:gridCol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nl-NL" sz="3200" dirty="0">
                          <a:solidFill>
                            <a:schemeClr val="tx1"/>
                          </a:solidFill>
                        </a:rPr>
                        <a:t>NT1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Instroom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2F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3F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4F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basisschool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VMBO  MBO 2 MBO 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MBO 4 HAVO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Eind VWO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r>
                        <a:rPr lang="nl-NL" sz="3200" b="1" dirty="0"/>
                        <a:t>NT2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A2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B2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b="1" dirty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C2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/>
                        <a:t>Inburgering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600" dirty="0">
                          <a:solidFill>
                            <a:srgbClr val="FF0000"/>
                          </a:solidFill>
                        </a:rPr>
                        <a:t>90% van de </a:t>
                      </a:r>
                      <a:r>
                        <a:rPr lang="nl-NL" sz="1600" dirty="0" err="1">
                          <a:solidFill>
                            <a:srgbClr val="FF0000"/>
                          </a:solidFill>
                        </a:rPr>
                        <a:t>volwas-senen</a:t>
                      </a:r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NL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0674043"/>
      </p:ext>
    </p:extLst>
  </p:cSld>
  <p:clrMapOvr>
    <a:masterClrMapping/>
  </p:clrMapOvr>
</p:sld>
</file>

<file path=ppt/theme/theme1.xml><?xml version="1.0" encoding="utf-8"?>
<a:theme xmlns:a="http://schemas.openxmlformats.org/drawingml/2006/main" name="Stichting Lezen en Schrijven">
  <a:themeElements>
    <a:clrScheme name="Kleurenschema Stichting Lezen en Schrijven">
      <a:dk1>
        <a:sysClr val="windowText" lastClr="000000"/>
      </a:dk1>
      <a:lt1>
        <a:sysClr val="window" lastClr="FFFFFF"/>
      </a:lt1>
      <a:dk2>
        <a:srgbClr val="C9CCCB"/>
      </a:dk2>
      <a:lt2>
        <a:srgbClr val="FFFFFF"/>
      </a:lt2>
      <a:accent1>
        <a:srgbClr val="9F9463"/>
      </a:accent1>
      <a:accent2>
        <a:srgbClr val="B7AE86"/>
      </a:accent2>
      <a:accent3>
        <a:srgbClr val="CAC3A4"/>
      </a:accent3>
      <a:accent4>
        <a:srgbClr val="E2DECA"/>
      </a:accent4>
      <a:accent5>
        <a:srgbClr val="747776"/>
      </a:accent5>
      <a:accent6>
        <a:srgbClr val="9D9F9E"/>
      </a:accent6>
      <a:hlink>
        <a:srgbClr val="000000"/>
      </a:hlink>
      <a:folHlink>
        <a:srgbClr val="000000"/>
      </a:folHlink>
    </a:clrScheme>
    <a:fontScheme name="Lettertype Stichting Lezen en Schrijv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Kleurenschema Stichting Lezen en Schrijven">
      <a:dk1>
        <a:sysClr val="windowText" lastClr="000000"/>
      </a:dk1>
      <a:lt1>
        <a:sysClr val="window" lastClr="FFFFFF"/>
      </a:lt1>
      <a:dk2>
        <a:srgbClr val="C9CCCB"/>
      </a:dk2>
      <a:lt2>
        <a:srgbClr val="FFFFFF"/>
      </a:lt2>
      <a:accent1>
        <a:srgbClr val="9F9463"/>
      </a:accent1>
      <a:accent2>
        <a:srgbClr val="B7AE86"/>
      </a:accent2>
      <a:accent3>
        <a:srgbClr val="CAC3A4"/>
      </a:accent3>
      <a:accent4>
        <a:srgbClr val="E2DECA"/>
      </a:accent4>
      <a:accent5>
        <a:srgbClr val="747776"/>
      </a:accent5>
      <a:accent6>
        <a:srgbClr val="9D9F9E"/>
      </a:accent6>
      <a:hlink>
        <a:srgbClr val="000000"/>
      </a:hlink>
      <a:folHlink>
        <a:srgbClr val="000000"/>
      </a:folHlink>
    </a:clrScheme>
    <a:fontScheme name="Lettertype Stichting Lezen en Schrijv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leurenschema Stichting Lezen en Schrijven">
      <a:dk1>
        <a:sysClr val="windowText" lastClr="000000"/>
      </a:dk1>
      <a:lt1>
        <a:sysClr val="window" lastClr="FFFFFF"/>
      </a:lt1>
      <a:dk2>
        <a:srgbClr val="C9CCCB"/>
      </a:dk2>
      <a:lt2>
        <a:srgbClr val="FFFFFF"/>
      </a:lt2>
      <a:accent1>
        <a:srgbClr val="9F9463"/>
      </a:accent1>
      <a:accent2>
        <a:srgbClr val="B7AE86"/>
      </a:accent2>
      <a:accent3>
        <a:srgbClr val="CAC3A4"/>
      </a:accent3>
      <a:accent4>
        <a:srgbClr val="E2DECA"/>
      </a:accent4>
      <a:accent5>
        <a:srgbClr val="747776"/>
      </a:accent5>
      <a:accent6>
        <a:srgbClr val="9D9F9E"/>
      </a:accent6>
      <a:hlink>
        <a:srgbClr val="000000"/>
      </a:hlink>
      <a:folHlink>
        <a:srgbClr val="000000"/>
      </a:folHlink>
    </a:clrScheme>
    <a:fontScheme name="Lettertype Stichting Lezen en Schrijve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3CA9FB04D66C44A8B94C6ACF1C3AE1" ma:contentTypeVersion="0" ma:contentTypeDescription="Een nieuw document maken." ma:contentTypeScope="" ma:versionID="2840e3654297e24814fb83e4baa31f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3a1087e2b25fcdb9f19ab3c8eef043b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EA891BA-B290-4250-AD61-08AD4202AE4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56831EDA-CCF6-4A0C-B171-51C369FA10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7541C0-188B-4E8B-8ACF-65970B6692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PP_Stichting Lezen en Schrijven</Template>
  <TotalTime>298</TotalTime>
  <Words>308</Words>
  <Application>Microsoft Office PowerPoint</Application>
  <PresentationFormat>Diavoorstelling (4:3)</PresentationFormat>
  <Paragraphs>159</Paragraphs>
  <Slides>13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6" baseType="lpstr">
      <vt:lpstr>Arial</vt:lpstr>
      <vt:lpstr>Verdana</vt:lpstr>
      <vt:lpstr>Stichting Lezen en Schrijven</vt:lpstr>
      <vt:lpstr>Communiceren in eenvoudige taal</vt:lpstr>
      <vt:lpstr>Michael Halve</vt:lpstr>
      <vt:lpstr>Stichting Lezen &amp; Schrijven</vt:lpstr>
      <vt:lpstr>Stichting Lezen &amp; Schrijven</vt:lpstr>
      <vt:lpstr>Stichting Lezen &amp; Schrijven</vt:lpstr>
      <vt:lpstr>Laaggeletterdheid</vt:lpstr>
      <vt:lpstr>Taalniveau</vt:lpstr>
      <vt:lpstr>Taalniveau</vt:lpstr>
      <vt:lpstr>Taalniveau</vt:lpstr>
      <vt:lpstr>Taalniveau</vt:lpstr>
      <vt:lpstr>Factsheet</vt:lpstr>
      <vt:lpstr>Voetbalpapa</vt:lpstr>
      <vt:lpstr>Bedankt.</vt:lpstr>
    </vt:vector>
  </TitlesOfParts>
  <Company>Stichting Lezen &amp; Schrijven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Communiceren met de primaire doelgroep</dc:title>
  <dc:creator>Michael Halve</dc:creator>
  <dc:description>Sjabloonversie 1.0 - 15 oktober 2014_x000d_
Ontwerp: Koduijn ontwerpers_x000d_
Sjablonen: www.joulesunlimited.nl</dc:description>
  <cp:lastModifiedBy>Michael Halve</cp:lastModifiedBy>
  <cp:revision>22</cp:revision>
  <dcterms:created xsi:type="dcterms:W3CDTF">2019-06-03T20:20:49Z</dcterms:created>
  <dcterms:modified xsi:type="dcterms:W3CDTF">2019-06-07T08:42:32Z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0x010100523CA9FB04D66C44A8B94C6ACF1C3AE1</vt:lpwstr>
  </property>
</Properties>
</file>